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45"/>
  </p:notesMasterIdLst>
  <p:sldIdLst>
    <p:sldId id="392" r:id="rId5"/>
    <p:sldId id="428" r:id="rId6"/>
    <p:sldId id="425" r:id="rId7"/>
    <p:sldId id="414" r:id="rId8"/>
    <p:sldId id="429" r:id="rId9"/>
    <p:sldId id="443" r:id="rId10"/>
    <p:sldId id="386" r:id="rId11"/>
    <p:sldId id="363" r:id="rId12"/>
    <p:sldId id="403" r:id="rId13"/>
    <p:sldId id="430" r:id="rId14"/>
    <p:sldId id="404" r:id="rId15"/>
    <p:sldId id="400" r:id="rId16"/>
    <p:sldId id="407" r:id="rId17"/>
    <p:sldId id="431" r:id="rId18"/>
    <p:sldId id="408" r:id="rId19"/>
    <p:sldId id="433" r:id="rId20"/>
    <p:sldId id="432" r:id="rId21"/>
    <p:sldId id="419" r:id="rId22"/>
    <p:sldId id="434" r:id="rId23"/>
    <p:sldId id="435" r:id="rId24"/>
    <p:sldId id="436" r:id="rId25"/>
    <p:sldId id="437" r:id="rId26"/>
    <p:sldId id="438" r:id="rId27"/>
    <p:sldId id="421" r:id="rId28"/>
    <p:sldId id="422" r:id="rId29"/>
    <p:sldId id="410" r:id="rId30"/>
    <p:sldId id="439" r:id="rId31"/>
    <p:sldId id="440" r:id="rId32"/>
    <p:sldId id="441" r:id="rId33"/>
    <p:sldId id="442" r:id="rId34"/>
    <p:sldId id="448" r:id="rId35"/>
    <p:sldId id="447" r:id="rId36"/>
    <p:sldId id="444" r:id="rId37"/>
    <p:sldId id="445" r:id="rId38"/>
    <p:sldId id="446" r:id="rId39"/>
    <p:sldId id="449" r:id="rId40"/>
    <p:sldId id="424" r:id="rId41"/>
    <p:sldId id="450" r:id="rId42"/>
    <p:sldId id="451" r:id="rId43"/>
    <p:sldId id="383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9160D73-125C-47EA-95DF-70822363C729}">
          <p14:sldIdLst>
            <p14:sldId id="392"/>
            <p14:sldId id="428"/>
            <p14:sldId id="425"/>
            <p14:sldId id="414"/>
            <p14:sldId id="429"/>
            <p14:sldId id="443"/>
            <p14:sldId id="386"/>
            <p14:sldId id="363"/>
            <p14:sldId id="403"/>
            <p14:sldId id="430"/>
            <p14:sldId id="404"/>
            <p14:sldId id="400"/>
            <p14:sldId id="407"/>
            <p14:sldId id="431"/>
            <p14:sldId id="408"/>
            <p14:sldId id="433"/>
            <p14:sldId id="432"/>
            <p14:sldId id="419"/>
            <p14:sldId id="434"/>
            <p14:sldId id="435"/>
            <p14:sldId id="436"/>
            <p14:sldId id="437"/>
            <p14:sldId id="438"/>
            <p14:sldId id="421"/>
            <p14:sldId id="422"/>
            <p14:sldId id="410"/>
            <p14:sldId id="439"/>
            <p14:sldId id="440"/>
            <p14:sldId id="441"/>
            <p14:sldId id="442"/>
            <p14:sldId id="448"/>
            <p14:sldId id="447"/>
            <p14:sldId id="444"/>
            <p14:sldId id="445"/>
            <p14:sldId id="446"/>
            <p14:sldId id="449"/>
            <p14:sldId id="424"/>
            <p14:sldId id="450"/>
            <p14:sldId id="451"/>
            <p14:sldId id="38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5485556-E5EB-F1E5-FB25-685491D6A0BE}" name="Maestas, Mary Ann, DFA" initials="MD" userId="S::maryann.maestas@dfa.nm.gov::30fded79-66db-4ff8-908d-77e51c03ff15" providerId="AD"/>
  <p188:author id="{93744FA5-1B3E-6370-481D-CCCFB8AA9145}" name="Wright, Scott, DFA" initials="WS" userId="S::scott.wright@dfa.nm.gov::5e42628d-6bf6-4614-9955-05e09a853c8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C928"/>
    <a:srgbClr val="C7BC75"/>
    <a:srgbClr val="FFFFFF"/>
    <a:srgbClr val="A1B0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29"/>
    <p:restoredTop sz="94699"/>
  </p:normalViewPr>
  <p:slideViewPr>
    <p:cSldViewPr snapToGrid="0">
      <p:cViewPr varScale="1">
        <p:scale>
          <a:sx n="105" d="100"/>
          <a:sy n="105" d="100"/>
        </p:scale>
        <p:origin x="82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right, Scott, DFA" userId="5e42628d-6bf6-4614-9955-05e09a853c87" providerId="ADAL" clId="{5F61B1B9-B045-4E6B-868D-7B86C7B1D685}"/>
    <pc:docChg chg="undo redo custSel addSld delSld modSld sldOrd modSection">
      <pc:chgData name="Wright, Scott, DFA" userId="5e42628d-6bf6-4614-9955-05e09a853c87" providerId="ADAL" clId="{5F61B1B9-B045-4E6B-868D-7B86C7B1D685}" dt="2026-04-09T15:52:01.717" v="8211" actId="14100"/>
      <pc:docMkLst>
        <pc:docMk/>
      </pc:docMkLst>
      <pc:sldChg chg="addSp delSp modSp del mod">
        <pc:chgData name="Wright, Scott, DFA" userId="5e42628d-6bf6-4614-9955-05e09a853c87" providerId="ADAL" clId="{5F61B1B9-B045-4E6B-868D-7B86C7B1D685}" dt="2026-04-09T04:28:52.882" v="7250" actId="47"/>
        <pc:sldMkLst>
          <pc:docMk/>
          <pc:sldMk cId="1474787198" sldId="317"/>
        </pc:sldMkLst>
      </pc:sldChg>
      <pc:sldChg chg="addSp delSp modSp mod">
        <pc:chgData name="Wright, Scott, DFA" userId="5e42628d-6bf6-4614-9955-05e09a853c87" providerId="ADAL" clId="{5F61B1B9-B045-4E6B-868D-7B86C7B1D685}" dt="2026-04-09T04:37:17.212" v="7567"/>
        <pc:sldMkLst>
          <pc:docMk/>
          <pc:sldMk cId="1687586566" sldId="363"/>
        </pc:sldMkLst>
        <pc:spChg chg="mod">
          <ac:chgData name="Wright, Scott, DFA" userId="5e42628d-6bf6-4614-9955-05e09a853c87" providerId="ADAL" clId="{5F61B1B9-B045-4E6B-868D-7B86C7B1D685}" dt="2026-04-09T01:21:26.775" v="3159" actId="1076"/>
          <ac:spMkLst>
            <pc:docMk/>
            <pc:sldMk cId="1687586566" sldId="363"/>
            <ac:spMk id="4" creationId="{F9AFE8B0-FC76-F8BA-C491-1394483B1840}"/>
          </ac:spMkLst>
        </pc:spChg>
        <pc:spChg chg="mod">
          <ac:chgData name="Wright, Scott, DFA" userId="5e42628d-6bf6-4614-9955-05e09a853c87" providerId="ADAL" clId="{5F61B1B9-B045-4E6B-868D-7B86C7B1D685}" dt="2026-04-09T01:21:23.265" v="3158" actId="1076"/>
          <ac:spMkLst>
            <pc:docMk/>
            <pc:sldMk cId="1687586566" sldId="363"/>
            <ac:spMk id="6" creationId="{2F92044A-FFCC-4EF0-E1AD-1F2835A3A635}"/>
          </ac:spMkLst>
        </pc:spChg>
        <pc:spChg chg="mod ord">
          <ac:chgData name="Wright, Scott, DFA" userId="5e42628d-6bf6-4614-9955-05e09a853c87" providerId="ADAL" clId="{5F61B1B9-B045-4E6B-868D-7B86C7B1D685}" dt="2026-04-09T01:11:48.573" v="3029" actId="14100"/>
          <ac:spMkLst>
            <pc:docMk/>
            <pc:sldMk cId="1687586566" sldId="363"/>
            <ac:spMk id="8" creationId="{575EE8FB-9A17-A0C2-9919-3DCE5925A5AE}"/>
          </ac:spMkLst>
        </pc:spChg>
        <pc:spChg chg="mod">
          <ac:chgData name="Wright, Scott, DFA" userId="5e42628d-6bf6-4614-9955-05e09a853c87" providerId="ADAL" clId="{5F61B1B9-B045-4E6B-868D-7B86C7B1D685}" dt="2026-04-09T01:21:38.411" v="3161" actId="1076"/>
          <ac:spMkLst>
            <pc:docMk/>
            <pc:sldMk cId="1687586566" sldId="363"/>
            <ac:spMk id="9" creationId="{D557BE61-4449-04D5-FF5B-CD385C107B89}"/>
          </ac:spMkLst>
        </pc:spChg>
        <pc:spChg chg="mod">
          <ac:chgData name="Wright, Scott, DFA" userId="5e42628d-6bf6-4614-9955-05e09a853c87" providerId="ADAL" clId="{5F61B1B9-B045-4E6B-868D-7B86C7B1D685}" dt="2026-04-09T01:11:52.867" v="3043" actId="1038"/>
          <ac:spMkLst>
            <pc:docMk/>
            <pc:sldMk cId="1687586566" sldId="363"/>
            <ac:spMk id="12" creationId="{EFEF2AA9-481B-26C1-7D6A-915E8683FA14}"/>
          </ac:spMkLst>
        </pc:spChg>
        <pc:spChg chg="mod ord">
          <ac:chgData name="Wright, Scott, DFA" userId="5e42628d-6bf6-4614-9955-05e09a853c87" providerId="ADAL" clId="{5F61B1B9-B045-4E6B-868D-7B86C7B1D685}" dt="2026-04-09T01:21:49.017" v="3163" actId="1076"/>
          <ac:spMkLst>
            <pc:docMk/>
            <pc:sldMk cId="1687586566" sldId="363"/>
            <ac:spMk id="14" creationId="{C92B9DB7-046B-390F-3267-5D3D44C5838F}"/>
          </ac:spMkLst>
        </pc:spChg>
        <pc:spChg chg="mod ord">
          <ac:chgData name="Wright, Scott, DFA" userId="5e42628d-6bf6-4614-9955-05e09a853c87" providerId="ADAL" clId="{5F61B1B9-B045-4E6B-868D-7B86C7B1D685}" dt="2026-04-09T01:21:44.259" v="3162" actId="1076"/>
          <ac:spMkLst>
            <pc:docMk/>
            <pc:sldMk cId="1687586566" sldId="363"/>
            <ac:spMk id="15" creationId="{CD0BDD8C-D47E-EC04-B58A-E56A441C3831}"/>
          </ac:spMkLst>
        </pc:spChg>
        <pc:spChg chg="add mod">
          <ac:chgData name="Wright, Scott, DFA" userId="5e42628d-6bf6-4614-9955-05e09a853c87" providerId="ADAL" clId="{5F61B1B9-B045-4E6B-868D-7B86C7B1D685}" dt="2026-04-09T04:37:17.212" v="7567"/>
          <ac:spMkLst>
            <pc:docMk/>
            <pc:sldMk cId="1687586566" sldId="363"/>
            <ac:spMk id="17" creationId="{E2782055-AD9A-5B8D-02F4-3756F72CF7BC}"/>
          </ac:spMkLst>
        </pc:spChg>
        <pc:spChg chg="mod ord">
          <ac:chgData name="Wright, Scott, DFA" userId="5e42628d-6bf6-4614-9955-05e09a853c87" providerId="ADAL" clId="{5F61B1B9-B045-4E6B-868D-7B86C7B1D685}" dt="2026-04-09T01:15:24.748" v="3072" actId="1076"/>
          <ac:spMkLst>
            <pc:docMk/>
            <pc:sldMk cId="1687586566" sldId="363"/>
            <ac:spMk id="18" creationId="{7724EE98-A3B8-7F1B-9980-9B6F282E4D34}"/>
          </ac:spMkLst>
        </pc:spChg>
        <pc:picChg chg="add del">
          <ac:chgData name="Wright, Scott, DFA" userId="5e42628d-6bf6-4614-9955-05e09a853c87" providerId="ADAL" clId="{5F61B1B9-B045-4E6B-868D-7B86C7B1D685}" dt="2026-04-09T01:07:35.502" v="3004" actId="478"/>
          <ac:picMkLst>
            <pc:docMk/>
            <pc:sldMk cId="1687586566" sldId="363"/>
            <ac:picMk id="2" creationId="{F1D0C190-AB5C-6BE2-92FC-CC6AC891C844}"/>
          </ac:picMkLst>
        </pc:picChg>
        <pc:picChg chg="add del mod">
          <ac:chgData name="Wright, Scott, DFA" userId="5e42628d-6bf6-4614-9955-05e09a853c87" providerId="ADAL" clId="{5F61B1B9-B045-4E6B-868D-7B86C7B1D685}" dt="2026-04-09T01:10:43.111" v="3016" actId="478"/>
          <ac:picMkLst>
            <pc:docMk/>
            <pc:sldMk cId="1687586566" sldId="363"/>
            <ac:picMk id="5" creationId="{C30DF92F-8C59-590B-0DF8-6502E0863AF4}"/>
          </ac:picMkLst>
        </pc:picChg>
        <pc:picChg chg="add mod">
          <ac:chgData name="Wright, Scott, DFA" userId="5e42628d-6bf6-4614-9955-05e09a853c87" providerId="ADAL" clId="{5F61B1B9-B045-4E6B-868D-7B86C7B1D685}" dt="2026-04-09T01:11:32.361" v="3025" actId="1035"/>
          <ac:picMkLst>
            <pc:docMk/>
            <pc:sldMk cId="1687586566" sldId="363"/>
            <ac:picMk id="16" creationId="{94DD074E-00F9-C1D1-859A-E1AD0CE83E19}"/>
          </ac:picMkLst>
        </pc:picChg>
      </pc:sldChg>
      <pc:sldChg chg="addSp delSp modSp mod">
        <pc:chgData name="Wright, Scott, DFA" userId="5e42628d-6bf6-4614-9955-05e09a853c87" providerId="ADAL" clId="{5F61B1B9-B045-4E6B-868D-7B86C7B1D685}" dt="2026-04-09T15:02:23.677" v="7882" actId="1076"/>
        <pc:sldMkLst>
          <pc:docMk/>
          <pc:sldMk cId="255735032" sldId="383"/>
        </pc:sldMkLst>
        <pc:spChg chg="mod">
          <ac:chgData name="Wright, Scott, DFA" userId="5e42628d-6bf6-4614-9955-05e09a853c87" providerId="ADAL" clId="{5F61B1B9-B045-4E6B-868D-7B86C7B1D685}" dt="2026-04-09T04:39:32.482" v="7677" actId="20577"/>
          <ac:spMkLst>
            <pc:docMk/>
            <pc:sldMk cId="255735032" sldId="383"/>
            <ac:spMk id="2" creationId="{426597A2-6FA1-BC40-FADF-121170A62632}"/>
          </ac:spMkLst>
        </pc:spChg>
        <pc:spChg chg="mod">
          <ac:chgData name="Wright, Scott, DFA" userId="5e42628d-6bf6-4614-9955-05e09a853c87" providerId="ADAL" clId="{5F61B1B9-B045-4E6B-868D-7B86C7B1D685}" dt="2026-04-09T15:02:23.677" v="7882" actId="1076"/>
          <ac:spMkLst>
            <pc:docMk/>
            <pc:sldMk cId="255735032" sldId="383"/>
            <ac:spMk id="5" creationId="{E266F844-55C1-FD6C-6F39-FB59694F5AA0}"/>
          </ac:spMkLst>
        </pc:spChg>
        <pc:spChg chg="add del mod">
          <ac:chgData name="Wright, Scott, DFA" userId="5e42628d-6bf6-4614-9955-05e09a853c87" providerId="ADAL" clId="{5F61B1B9-B045-4E6B-868D-7B86C7B1D685}" dt="2026-04-09T04:42:00.371" v="7682" actId="478"/>
          <ac:spMkLst>
            <pc:docMk/>
            <pc:sldMk cId="255735032" sldId="383"/>
            <ac:spMk id="7" creationId="{E5CC1629-7BB7-7829-3624-824AFFEAC719}"/>
          </ac:spMkLst>
        </pc:spChg>
        <pc:picChg chg="add mod">
          <ac:chgData name="Wright, Scott, DFA" userId="5e42628d-6bf6-4614-9955-05e09a853c87" providerId="ADAL" clId="{5F61B1B9-B045-4E6B-868D-7B86C7B1D685}" dt="2026-04-09T04:42:07.171" v="7684" actId="14100"/>
          <ac:picMkLst>
            <pc:docMk/>
            <pc:sldMk cId="255735032" sldId="383"/>
            <ac:picMk id="8" creationId="{437C548F-86A1-93ED-DDE1-5DAA7B7842DE}"/>
          </ac:picMkLst>
        </pc:picChg>
      </pc:sldChg>
      <pc:sldChg chg="addSp modSp mod">
        <pc:chgData name="Wright, Scott, DFA" userId="5e42628d-6bf6-4614-9955-05e09a853c87" providerId="ADAL" clId="{5F61B1B9-B045-4E6B-868D-7B86C7B1D685}" dt="2026-04-09T04:37:14.827" v="7566"/>
        <pc:sldMkLst>
          <pc:docMk/>
          <pc:sldMk cId="2463020337" sldId="386"/>
        </pc:sldMkLst>
        <pc:spChg chg="mod">
          <ac:chgData name="Wright, Scott, DFA" userId="5e42628d-6bf6-4614-9955-05e09a853c87" providerId="ADAL" clId="{5F61B1B9-B045-4E6B-868D-7B86C7B1D685}" dt="2026-04-09T01:05:18.061" v="3002" actId="20577"/>
          <ac:spMkLst>
            <pc:docMk/>
            <pc:sldMk cId="2463020337" sldId="386"/>
            <ac:spMk id="9" creationId="{D109D9AB-3241-8E7E-D3FB-98ADEC620AF1}"/>
          </ac:spMkLst>
        </pc:spChg>
        <pc:spChg chg="add mod">
          <ac:chgData name="Wright, Scott, DFA" userId="5e42628d-6bf6-4614-9955-05e09a853c87" providerId="ADAL" clId="{5F61B1B9-B045-4E6B-868D-7B86C7B1D685}" dt="2026-04-09T04:37:14.827" v="7566"/>
          <ac:spMkLst>
            <pc:docMk/>
            <pc:sldMk cId="2463020337" sldId="386"/>
            <ac:spMk id="10" creationId="{E4B4AACE-2394-AB85-4FCB-DB9C46C4FB2B}"/>
          </ac:spMkLst>
        </pc:spChg>
      </pc:sldChg>
      <pc:sldChg chg="modSp mod">
        <pc:chgData name="Wright, Scott, DFA" userId="5e42628d-6bf6-4614-9955-05e09a853c87" providerId="ADAL" clId="{5F61B1B9-B045-4E6B-868D-7B86C7B1D685}" dt="2026-04-08T22:25:43.111" v="904" actId="20577"/>
        <pc:sldMkLst>
          <pc:docMk/>
          <pc:sldMk cId="2961724712" sldId="392"/>
        </pc:sldMkLst>
        <pc:spChg chg="mod">
          <ac:chgData name="Wright, Scott, DFA" userId="5e42628d-6bf6-4614-9955-05e09a853c87" providerId="ADAL" clId="{5F61B1B9-B045-4E6B-868D-7B86C7B1D685}" dt="2026-04-08T22:25:37.808" v="903" actId="20577"/>
          <ac:spMkLst>
            <pc:docMk/>
            <pc:sldMk cId="2961724712" sldId="392"/>
            <ac:spMk id="5" creationId="{17DA9F61-9485-434E-56B0-85C21A01E94F}"/>
          </ac:spMkLst>
        </pc:spChg>
        <pc:spChg chg="mod">
          <ac:chgData name="Wright, Scott, DFA" userId="5e42628d-6bf6-4614-9955-05e09a853c87" providerId="ADAL" clId="{5F61B1B9-B045-4E6B-868D-7B86C7B1D685}" dt="2026-04-08T22:24:49.575" v="890" actId="20577"/>
          <ac:spMkLst>
            <pc:docMk/>
            <pc:sldMk cId="2961724712" sldId="392"/>
            <ac:spMk id="6" creationId="{5C24E3F7-9D7A-F4E0-D33E-1B2AB19633C6}"/>
          </ac:spMkLst>
        </pc:spChg>
        <pc:spChg chg="mod">
          <ac:chgData name="Wright, Scott, DFA" userId="5e42628d-6bf6-4614-9955-05e09a853c87" providerId="ADAL" clId="{5F61B1B9-B045-4E6B-868D-7B86C7B1D685}" dt="2026-04-08T22:25:43.111" v="904" actId="20577"/>
          <ac:spMkLst>
            <pc:docMk/>
            <pc:sldMk cId="2961724712" sldId="392"/>
            <ac:spMk id="7" creationId="{5CDFF414-7A63-4F3A-F758-4D701759028D}"/>
          </ac:spMkLst>
        </pc:spChg>
      </pc:sldChg>
      <pc:sldChg chg="addSp modSp mod ord">
        <pc:chgData name="Wright, Scott, DFA" userId="5e42628d-6bf6-4614-9955-05e09a853c87" providerId="ADAL" clId="{5F61B1B9-B045-4E6B-868D-7B86C7B1D685}" dt="2026-04-09T04:37:27.853" v="7571"/>
        <pc:sldMkLst>
          <pc:docMk/>
          <pc:sldMk cId="323982705" sldId="400"/>
        </pc:sldMkLst>
        <pc:spChg chg="add mod">
          <ac:chgData name="Wright, Scott, DFA" userId="5e42628d-6bf6-4614-9955-05e09a853c87" providerId="ADAL" clId="{5F61B1B9-B045-4E6B-868D-7B86C7B1D685}" dt="2026-04-09T04:37:27.853" v="7571"/>
          <ac:spMkLst>
            <pc:docMk/>
            <pc:sldMk cId="323982705" sldId="400"/>
            <ac:spMk id="3" creationId="{01760A8C-0D40-36CC-B5F6-2AF62AFE3A84}"/>
          </ac:spMkLst>
        </pc:spChg>
        <pc:spChg chg="mod">
          <ac:chgData name="Wright, Scott, DFA" userId="5e42628d-6bf6-4614-9955-05e09a853c87" providerId="ADAL" clId="{5F61B1B9-B045-4E6B-868D-7B86C7B1D685}" dt="2026-04-09T04:00:16.370" v="6752" actId="1076"/>
          <ac:spMkLst>
            <pc:docMk/>
            <pc:sldMk cId="323982705" sldId="400"/>
            <ac:spMk id="7" creationId="{E25D0A90-B38A-56CE-66C1-8DF093C1B6EC}"/>
          </ac:spMkLst>
        </pc:spChg>
        <pc:graphicFrameChg chg="mod modGraphic">
          <ac:chgData name="Wright, Scott, DFA" userId="5e42628d-6bf6-4614-9955-05e09a853c87" providerId="ADAL" clId="{5F61B1B9-B045-4E6B-868D-7B86C7B1D685}" dt="2026-04-09T03:59:52.960" v="6749" actId="20577"/>
          <ac:graphicFrameMkLst>
            <pc:docMk/>
            <pc:sldMk cId="323982705" sldId="400"/>
            <ac:graphicFrameMk id="5" creationId="{43CB20D5-1E1D-FDE8-29C4-590BB3A12EDD}"/>
          </ac:graphicFrameMkLst>
        </pc:graphicFrameChg>
      </pc:sldChg>
      <pc:sldChg chg="del">
        <pc:chgData name="Wright, Scott, DFA" userId="5e42628d-6bf6-4614-9955-05e09a853c87" providerId="ADAL" clId="{5F61B1B9-B045-4E6B-868D-7B86C7B1D685}" dt="2026-04-09T00:07:40.869" v="2378" actId="2696"/>
        <pc:sldMkLst>
          <pc:docMk/>
          <pc:sldMk cId="3727727046" sldId="402"/>
        </pc:sldMkLst>
      </pc:sldChg>
      <pc:sldChg chg="addSp delSp modSp mod">
        <pc:chgData name="Wright, Scott, DFA" userId="5e42628d-6bf6-4614-9955-05e09a853c87" providerId="ADAL" clId="{5F61B1B9-B045-4E6B-868D-7B86C7B1D685}" dt="2026-04-09T04:37:20.186" v="7568"/>
        <pc:sldMkLst>
          <pc:docMk/>
          <pc:sldMk cId="1531476864" sldId="403"/>
        </pc:sldMkLst>
        <pc:spChg chg="mod">
          <ac:chgData name="Wright, Scott, DFA" userId="5e42628d-6bf6-4614-9955-05e09a853c87" providerId="ADAL" clId="{5F61B1B9-B045-4E6B-868D-7B86C7B1D685}" dt="2026-04-09T01:30:17.247" v="3372" actId="1076"/>
          <ac:spMkLst>
            <pc:docMk/>
            <pc:sldMk cId="1531476864" sldId="403"/>
            <ac:spMk id="6" creationId="{06D4F756-7A80-BD90-DDD1-F756041DC209}"/>
          </ac:spMkLst>
        </pc:spChg>
        <pc:spChg chg="add mod ord">
          <ac:chgData name="Wright, Scott, DFA" userId="5e42628d-6bf6-4614-9955-05e09a853c87" providerId="ADAL" clId="{5F61B1B9-B045-4E6B-868D-7B86C7B1D685}" dt="2026-04-09T01:19:46.546" v="3135" actId="207"/>
          <ac:spMkLst>
            <pc:docMk/>
            <pc:sldMk cId="1531476864" sldId="403"/>
            <ac:spMk id="7" creationId="{2D8FD487-B96A-6091-AB8F-317BFF1A83EB}"/>
          </ac:spMkLst>
        </pc:spChg>
        <pc:spChg chg="add mod">
          <ac:chgData name="Wright, Scott, DFA" userId="5e42628d-6bf6-4614-9955-05e09a853c87" providerId="ADAL" clId="{5F61B1B9-B045-4E6B-868D-7B86C7B1D685}" dt="2026-04-09T01:30:23.261" v="3373" actId="1076"/>
          <ac:spMkLst>
            <pc:docMk/>
            <pc:sldMk cId="1531476864" sldId="403"/>
            <ac:spMk id="8" creationId="{7C97B76D-4ECE-EA3F-F6B4-EBA47D9C1D23}"/>
          </ac:spMkLst>
        </pc:spChg>
        <pc:spChg chg="add mod">
          <ac:chgData name="Wright, Scott, DFA" userId="5e42628d-6bf6-4614-9955-05e09a853c87" providerId="ADAL" clId="{5F61B1B9-B045-4E6B-868D-7B86C7B1D685}" dt="2026-04-09T01:23:02.199" v="3194" actId="1076"/>
          <ac:spMkLst>
            <pc:docMk/>
            <pc:sldMk cId="1531476864" sldId="403"/>
            <ac:spMk id="9" creationId="{ACCA2C31-D9C1-DD82-DB84-FB0D7B0A8FD5}"/>
          </ac:spMkLst>
        </pc:spChg>
        <pc:spChg chg="add mod">
          <ac:chgData name="Wright, Scott, DFA" userId="5e42628d-6bf6-4614-9955-05e09a853c87" providerId="ADAL" clId="{5F61B1B9-B045-4E6B-868D-7B86C7B1D685}" dt="2026-04-09T01:23:16.256" v="3197" actId="1076"/>
          <ac:spMkLst>
            <pc:docMk/>
            <pc:sldMk cId="1531476864" sldId="403"/>
            <ac:spMk id="10" creationId="{38276A73-0C14-DF7F-4DAB-D76C5D55668C}"/>
          </ac:spMkLst>
        </pc:spChg>
        <pc:spChg chg="add mod">
          <ac:chgData name="Wright, Scott, DFA" userId="5e42628d-6bf6-4614-9955-05e09a853c87" providerId="ADAL" clId="{5F61B1B9-B045-4E6B-868D-7B86C7B1D685}" dt="2026-04-09T04:37:20.186" v="7568"/>
          <ac:spMkLst>
            <pc:docMk/>
            <pc:sldMk cId="1531476864" sldId="403"/>
            <ac:spMk id="11" creationId="{2CD83579-E4F5-354B-F4AF-FDC5F26BD7E5}"/>
          </ac:spMkLst>
        </pc:spChg>
        <pc:spChg chg="mod">
          <ac:chgData name="Wright, Scott, DFA" userId="5e42628d-6bf6-4614-9955-05e09a853c87" providerId="ADAL" clId="{5F61B1B9-B045-4E6B-868D-7B86C7B1D685}" dt="2026-04-09T01:24:20.849" v="3232" actId="14100"/>
          <ac:spMkLst>
            <pc:docMk/>
            <pc:sldMk cId="1531476864" sldId="403"/>
            <ac:spMk id="12" creationId="{4D9E5630-4816-9687-CDA9-71648831983F}"/>
          </ac:spMkLst>
        </pc:spChg>
        <pc:spChg chg="mod">
          <ac:chgData name="Wright, Scott, DFA" userId="5e42628d-6bf6-4614-9955-05e09a853c87" providerId="ADAL" clId="{5F61B1B9-B045-4E6B-868D-7B86C7B1D685}" dt="2026-04-09T01:22:06.391" v="3166" actId="14100"/>
          <ac:spMkLst>
            <pc:docMk/>
            <pc:sldMk cId="1531476864" sldId="403"/>
            <ac:spMk id="15" creationId="{74EEEDA4-CE1D-2B43-3FC8-4CEE971AFD94}"/>
          </ac:spMkLst>
        </pc:spChg>
        <pc:spChg chg="mod">
          <ac:chgData name="Wright, Scott, DFA" userId="5e42628d-6bf6-4614-9955-05e09a853c87" providerId="ADAL" clId="{5F61B1B9-B045-4E6B-868D-7B86C7B1D685}" dt="2026-04-09T01:24:04.715" v="3228" actId="1076"/>
          <ac:spMkLst>
            <pc:docMk/>
            <pc:sldMk cId="1531476864" sldId="403"/>
            <ac:spMk id="16" creationId="{6253DB7E-47EE-CF00-8280-BCE063A6687D}"/>
          </ac:spMkLst>
        </pc:spChg>
        <pc:spChg chg="del">
          <ac:chgData name="Wright, Scott, DFA" userId="5e42628d-6bf6-4614-9955-05e09a853c87" providerId="ADAL" clId="{5F61B1B9-B045-4E6B-868D-7B86C7B1D685}" dt="2026-04-09T01:24:08.238" v="3229" actId="478"/>
          <ac:spMkLst>
            <pc:docMk/>
            <pc:sldMk cId="1531476864" sldId="403"/>
            <ac:spMk id="17" creationId="{2003346C-04F9-2F8F-A767-BD5B775389B8}"/>
          </ac:spMkLst>
        </pc:spChg>
        <pc:spChg chg="del mod">
          <ac:chgData name="Wright, Scott, DFA" userId="5e42628d-6bf6-4614-9955-05e09a853c87" providerId="ADAL" clId="{5F61B1B9-B045-4E6B-868D-7B86C7B1D685}" dt="2026-04-09T01:18:02.624" v="3080" actId="478"/>
          <ac:spMkLst>
            <pc:docMk/>
            <pc:sldMk cId="1531476864" sldId="403"/>
            <ac:spMk id="18" creationId="{21CA0B33-8319-5B13-B4F2-EDC454BC468D}"/>
          </ac:spMkLst>
        </pc:spChg>
        <pc:spChg chg="mod">
          <ac:chgData name="Wright, Scott, DFA" userId="5e42628d-6bf6-4614-9955-05e09a853c87" providerId="ADAL" clId="{5F61B1B9-B045-4E6B-868D-7B86C7B1D685}" dt="2026-04-09T01:22:18.095" v="3167" actId="1076"/>
          <ac:spMkLst>
            <pc:docMk/>
            <pc:sldMk cId="1531476864" sldId="403"/>
            <ac:spMk id="20" creationId="{C8342912-7B1D-A2FE-7089-339C6358034B}"/>
          </ac:spMkLst>
        </pc:spChg>
        <pc:spChg chg="mod">
          <ac:chgData name="Wright, Scott, DFA" userId="5e42628d-6bf6-4614-9955-05e09a853c87" providerId="ADAL" clId="{5F61B1B9-B045-4E6B-868D-7B86C7B1D685}" dt="2026-04-09T01:18:31.088" v="3104" actId="1076"/>
          <ac:spMkLst>
            <pc:docMk/>
            <pc:sldMk cId="1531476864" sldId="403"/>
            <ac:spMk id="22" creationId="{421F046C-96A8-251A-E399-C1FF05DA1DD2}"/>
          </ac:spMkLst>
        </pc:spChg>
        <pc:spChg chg="mod">
          <ac:chgData name="Wright, Scott, DFA" userId="5e42628d-6bf6-4614-9955-05e09a853c87" providerId="ADAL" clId="{5F61B1B9-B045-4E6B-868D-7B86C7B1D685}" dt="2026-04-09T01:24:13.520" v="3230" actId="14100"/>
          <ac:spMkLst>
            <pc:docMk/>
            <pc:sldMk cId="1531476864" sldId="403"/>
            <ac:spMk id="23" creationId="{101F958F-FD4D-A5D8-532B-44CDFCFBD432}"/>
          </ac:spMkLst>
        </pc:spChg>
        <pc:picChg chg="del">
          <ac:chgData name="Wright, Scott, DFA" userId="5e42628d-6bf6-4614-9955-05e09a853c87" providerId="ADAL" clId="{5F61B1B9-B045-4E6B-868D-7B86C7B1D685}" dt="2026-04-09T01:16:28.837" v="3073" actId="478"/>
          <ac:picMkLst>
            <pc:docMk/>
            <pc:sldMk cId="1531476864" sldId="403"/>
            <ac:picMk id="2" creationId="{875C42D9-D390-2130-8BD0-F8BEAD75077F}"/>
          </ac:picMkLst>
        </pc:picChg>
        <pc:picChg chg="add mod ord">
          <ac:chgData name="Wright, Scott, DFA" userId="5e42628d-6bf6-4614-9955-05e09a853c87" providerId="ADAL" clId="{5F61B1B9-B045-4E6B-868D-7B86C7B1D685}" dt="2026-04-09T01:17:54.285" v="3077" actId="167"/>
          <ac:picMkLst>
            <pc:docMk/>
            <pc:sldMk cId="1531476864" sldId="403"/>
            <ac:picMk id="5" creationId="{95406AD5-E3B8-5708-E652-5B72DE56D311}"/>
          </ac:picMkLst>
        </pc:picChg>
      </pc:sldChg>
      <pc:sldChg chg="addSp modSp mod">
        <pc:chgData name="Wright, Scott, DFA" userId="5e42628d-6bf6-4614-9955-05e09a853c87" providerId="ADAL" clId="{5F61B1B9-B045-4E6B-868D-7B86C7B1D685}" dt="2026-04-09T04:37:25.476" v="7570"/>
        <pc:sldMkLst>
          <pc:docMk/>
          <pc:sldMk cId="149695430" sldId="404"/>
        </pc:sldMkLst>
        <pc:spChg chg="add mod">
          <ac:chgData name="Wright, Scott, DFA" userId="5e42628d-6bf6-4614-9955-05e09a853c87" providerId="ADAL" clId="{5F61B1B9-B045-4E6B-868D-7B86C7B1D685}" dt="2026-04-09T04:37:25.476" v="7570"/>
          <ac:spMkLst>
            <pc:docMk/>
            <pc:sldMk cId="149695430" sldId="404"/>
            <ac:spMk id="2" creationId="{DC65B9A3-047B-5DB7-BCB1-55B53B9C8CEF}"/>
          </ac:spMkLst>
        </pc:spChg>
        <pc:spChg chg="mod">
          <ac:chgData name="Wright, Scott, DFA" userId="5e42628d-6bf6-4614-9955-05e09a853c87" providerId="ADAL" clId="{5F61B1B9-B045-4E6B-868D-7B86C7B1D685}" dt="2026-04-09T01:31:39.146" v="3392" actId="20577"/>
          <ac:spMkLst>
            <pc:docMk/>
            <pc:sldMk cId="149695430" sldId="404"/>
            <ac:spMk id="15" creationId="{B522DD7D-D704-C4BE-43E4-D0F44ACBB111}"/>
          </ac:spMkLst>
        </pc:spChg>
        <pc:spChg chg="mod">
          <ac:chgData name="Wright, Scott, DFA" userId="5e42628d-6bf6-4614-9955-05e09a853c87" providerId="ADAL" clId="{5F61B1B9-B045-4E6B-868D-7B86C7B1D685}" dt="2026-04-09T01:25:10.212" v="3236" actId="14100"/>
          <ac:spMkLst>
            <pc:docMk/>
            <pc:sldMk cId="149695430" sldId="404"/>
            <ac:spMk id="18" creationId="{FDC3DF04-2CC4-07C2-7ACA-2D8A823200A6}"/>
          </ac:spMkLst>
        </pc:spChg>
      </pc:sldChg>
      <pc:sldChg chg="addSp delSp modSp mod">
        <pc:chgData name="Wright, Scott, DFA" userId="5e42628d-6bf6-4614-9955-05e09a853c87" providerId="ADAL" clId="{5F61B1B9-B045-4E6B-868D-7B86C7B1D685}" dt="2026-04-09T04:37:31.732" v="7572"/>
        <pc:sldMkLst>
          <pc:docMk/>
          <pc:sldMk cId="3945567081" sldId="407"/>
        </pc:sldMkLst>
        <pc:spChg chg="mod">
          <ac:chgData name="Wright, Scott, DFA" userId="5e42628d-6bf6-4614-9955-05e09a853c87" providerId="ADAL" clId="{5F61B1B9-B045-4E6B-868D-7B86C7B1D685}" dt="2026-04-09T01:35:29.608" v="3418" actId="1076"/>
          <ac:spMkLst>
            <pc:docMk/>
            <pc:sldMk cId="3945567081" sldId="407"/>
            <ac:spMk id="3" creationId="{73155ED6-27FC-435F-01EE-F93D97DAA347}"/>
          </ac:spMkLst>
        </pc:spChg>
        <pc:spChg chg="mod">
          <ac:chgData name="Wright, Scott, DFA" userId="5e42628d-6bf6-4614-9955-05e09a853c87" providerId="ADAL" clId="{5F61B1B9-B045-4E6B-868D-7B86C7B1D685}" dt="2026-04-09T01:35:29.608" v="3418" actId="1076"/>
          <ac:spMkLst>
            <pc:docMk/>
            <pc:sldMk cId="3945567081" sldId="407"/>
            <ac:spMk id="4" creationId="{05B114B1-8D9E-D405-AA24-67F10A0E0F6D}"/>
          </ac:spMkLst>
        </pc:spChg>
        <pc:spChg chg="mod">
          <ac:chgData name="Wright, Scott, DFA" userId="5e42628d-6bf6-4614-9955-05e09a853c87" providerId="ADAL" clId="{5F61B1B9-B045-4E6B-868D-7B86C7B1D685}" dt="2026-04-09T01:35:29.608" v="3418" actId="1076"/>
          <ac:spMkLst>
            <pc:docMk/>
            <pc:sldMk cId="3945567081" sldId="407"/>
            <ac:spMk id="6" creationId="{AD34AAC7-A74F-8CA0-5D4F-A8DC9EC87FC2}"/>
          </ac:spMkLst>
        </pc:spChg>
        <pc:spChg chg="mod">
          <ac:chgData name="Wright, Scott, DFA" userId="5e42628d-6bf6-4614-9955-05e09a853c87" providerId="ADAL" clId="{5F61B1B9-B045-4E6B-868D-7B86C7B1D685}" dt="2026-04-09T01:35:29.608" v="3418" actId="1076"/>
          <ac:spMkLst>
            <pc:docMk/>
            <pc:sldMk cId="3945567081" sldId="407"/>
            <ac:spMk id="9" creationId="{13915978-E541-36B4-E54F-FB7447F16BFC}"/>
          </ac:spMkLst>
        </pc:spChg>
        <pc:spChg chg="mod">
          <ac:chgData name="Wright, Scott, DFA" userId="5e42628d-6bf6-4614-9955-05e09a853c87" providerId="ADAL" clId="{5F61B1B9-B045-4E6B-868D-7B86C7B1D685}" dt="2026-04-09T01:35:29.608" v="3418" actId="1076"/>
          <ac:spMkLst>
            <pc:docMk/>
            <pc:sldMk cId="3945567081" sldId="407"/>
            <ac:spMk id="11" creationId="{181E8715-E0CE-F95C-B06C-DBF1B7D80613}"/>
          </ac:spMkLst>
        </pc:spChg>
        <pc:spChg chg="add mod">
          <ac:chgData name="Wright, Scott, DFA" userId="5e42628d-6bf6-4614-9955-05e09a853c87" providerId="ADAL" clId="{5F61B1B9-B045-4E6B-868D-7B86C7B1D685}" dt="2026-04-09T01:37:23.862" v="3432" actId="1076"/>
          <ac:spMkLst>
            <pc:docMk/>
            <pc:sldMk cId="3945567081" sldId="407"/>
            <ac:spMk id="14" creationId="{F506DEA3-134D-48BC-0E61-A91AC80DE6AC}"/>
          </ac:spMkLst>
        </pc:spChg>
        <pc:spChg chg="add mod">
          <ac:chgData name="Wright, Scott, DFA" userId="5e42628d-6bf6-4614-9955-05e09a853c87" providerId="ADAL" clId="{5F61B1B9-B045-4E6B-868D-7B86C7B1D685}" dt="2026-04-09T01:37:35.079" v="3436" actId="14100"/>
          <ac:spMkLst>
            <pc:docMk/>
            <pc:sldMk cId="3945567081" sldId="407"/>
            <ac:spMk id="15" creationId="{67A59879-DFDF-95BD-94F7-2F08D2A9996B}"/>
          </ac:spMkLst>
        </pc:spChg>
        <pc:spChg chg="add mod">
          <ac:chgData name="Wright, Scott, DFA" userId="5e42628d-6bf6-4614-9955-05e09a853c87" providerId="ADAL" clId="{5F61B1B9-B045-4E6B-868D-7B86C7B1D685}" dt="2026-04-09T01:41:07.162" v="3580" actId="1076"/>
          <ac:spMkLst>
            <pc:docMk/>
            <pc:sldMk cId="3945567081" sldId="407"/>
            <ac:spMk id="16" creationId="{4CA171F4-C912-C947-0EA5-1679BB8DE18E}"/>
          </ac:spMkLst>
        </pc:spChg>
        <pc:spChg chg="add mod">
          <ac:chgData name="Wright, Scott, DFA" userId="5e42628d-6bf6-4614-9955-05e09a853c87" providerId="ADAL" clId="{5F61B1B9-B045-4E6B-868D-7B86C7B1D685}" dt="2026-04-09T01:41:33.131" v="3590" actId="1038"/>
          <ac:spMkLst>
            <pc:docMk/>
            <pc:sldMk cId="3945567081" sldId="407"/>
            <ac:spMk id="19" creationId="{179071D9-B865-AF97-21FA-061D1F4F6515}"/>
          </ac:spMkLst>
        </pc:spChg>
        <pc:spChg chg="add mod">
          <ac:chgData name="Wright, Scott, DFA" userId="5e42628d-6bf6-4614-9955-05e09a853c87" providerId="ADAL" clId="{5F61B1B9-B045-4E6B-868D-7B86C7B1D685}" dt="2026-04-09T04:37:31.732" v="7572"/>
          <ac:spMkLst>
            <pc:docMk/>
            <pc:sldMk cId="3945567081" sldId="407"/>
            <ac:spMk id="20" creationId="{B10AA0DA-778C-C274-B246-F5BB52B8710A}"/>
          </ac:spMkLst>
        </pc:spChg>
        <pc:picChg chg="del">
          <ac:chgData name="Wright, Scott, DFA" userId="5e42628d-6bf6-4614-9955-05e09a853c87" providerId="ADAL" clId="{5F61B1B9-B045-4E6B-868D-7B86C7B1D685}" dt="2026-04-09T01:34:25.916" v="3409" actId="478"/>
          <ac:picMkLst>
            <pc:docMk/>
            <pc:sldMk cId="3945567081" sldId="407"/>
            <ac:picMk id="5" creationId="{09F2EE1A-24BD-BA68-9C2A-BA568379312D}"/>
          </ac:picMkLst>
        </pc:picChg>
        <pc:picChg chg="del">
          <ac:chgData name="Wright, Scott, DFA" userId="5e42628d-6bf6-4614-9955-05e09a853c87" providerId="ADAL" clId="{5F61B1B9-B045-4E6B-868D-7B86C7B1D685}" dt="2026-04-09T01:34:28.651" v="3411" actId="478"/>
          <ac:picMkLst>
            <pc:docMk/>
            <pc:sldMk cId="3945567081" sldId="407"/>
            <ac:picMk id="8" creationId="{8D56A12E-0FA1-0275-A3F2-EF3C74FBA580}"/>
          </ac:picMkLst>
        </pc:picChg>
        <pc:picChg chg="del">
          <ac:chgData name="Wright, Scott, DFA" userId="5e42628d-6bf6-4614-9955-05e09a853c87" providerId="ADAL" clId="{5F61B1B9-B045-4E6B-868D-7B86C7B1D685}" dt="2026-04-09T01:34:27.516" v="3410" actId="478"/>
          <ac:picMkLst>
            <pc:docMk/>
            <pc:sldMk cId="3945567081" sldId="407"/>
            <ac:picMk id="10" creationId="{450AF478-3C93-AB08-1006-EC7A78932FA9}"/>
          </ac:picMkLst>
        </pc:picChg>
        <pc:picChg chg="add mod">
          <ac:chgData name="Wright, Scott, DFA" userId="5e42628d-6bf6-4614-9955-05e09a853c87" providerId="ADAL" clId="{5F61B1B9-B045-4E6B-868D-7B86C7B1D685}" dt="2026-04-09T01:37:27.946" v="3434" actId="1076"/>
          <ac:picMkLst>
            <pc:docMk/>
            <pc:sldMk cId="3945567081" sldId="407"/>
            <ac:picMk id="13" creationId="{763DA114-3739-3DEC-0690-DBBED2C274AF}"/>
          </ac:picMkLst>
        </pc:picChg>
        <pc:picChg chg="add mod">
          <ac:chgData name="Wright, Scott, DFA" userId="5e42628d-6bf6-4614-9955-05e09a853c87" providerId="ADAL" clId="{5F61B1B9-B045-4E6B-868D-7B86C7B1D685}" dt="2026-04-09T01:41:00.645" v="3579" actId="1440"/>
          <ac:picMkLst>
            <pc:docMk/>
            <pc:sldMk cId="3945567081" sldId="407"/>
            <ac:picMk id="18" creationId="{262AEC75-FC19-E684-241C-1E5CEE02D663}"/>
          </ac:picMkLst>
        </pc:picChg>
      </pc:sldChg>
      <pc:sldChg chg="addSp delSp modSp mod">
        <pc:chgData name="Wright, Scott, DFA" userId="5e42628d-6bf6-4614-9955-05e09a853c87" providerId="ADAL" clId="{5F61B1B9-B045-4E6B-868D-7B86C7B1D685}" dt="2026-04-09T14:18:10.906" v="7852" actId="1076"/>
        <pc:sldMkLst>
          <pc:docMk/>
          <pc:sldMk cId="4284741349" sldId="408"/>
        </pc:sldMkLst>
        <pc:spChg chg="del">
          <ac:chgData name="Wright, Scott, DFA" userId="5e42628d-6bf6-4614-9955-05e09a853c87" providerId="ADAL" clId="{5F61B1B9-B045-4E6B-868D-7B86C7B1D685}" dt="2026-04-09T01:48:34.379" v="3773" actId="478"/>
          <ac:spMkLst>
            <pc:docMk/>
            <pc:sldMk cId="4284741349" sldId="408"/>
            <ac:spMk id="3" creationId="{E14A85E2-5B96-C19F-3CDE-CF45C0BEE415}"/>
          </ac:spMkLst>
        </pc:spChg>
        <pc:spChg chg="del mod">
          <ac:chgData name="Wright, Scott, DFA" userId="5e42628d-6bf6-4614-9955-05e09a853c87" providerId="ADAL" clId="{5F61B1B9-B045-4E6B-868D-7B86C7B1D685}" dt="2026-04-09T01:53:27.583" v="3880" actId="478"/>
          <ac:spMkLst>
            <pc:docMk/>
            <pc:sldMk cId="4284741349" sldId="408"/>
            <ac:spMk id="4" creationId="{DD93ABB5-C002-125D-8B2A-9ECAECF0A443}"/>
          </ac:spMkLst>
        </pc:spChg>
        <pc:spChg chg="del">
          <ac:chgData name="Wright, Scott, DFA" userId="5e42628d-6bf6-4614-9955-05e09a853c87" providerId="ADAL" clId="{5F61B1B9-B045-4E6B-868D-7B86C7B1D685}" dt="2026-04-09T01:48:35.244" v="3774" actId="478"/>
          <ac:spMkLst>
            <pc:docMk/>
            <pc:sldMk cId="4284741349" sldId="408"/>
            <ac:spMk id="5" creationId="{A797468E-1607-0846-1519-3710551D074D}"/>
          </ac:spMkLst>
        </pc:spChg>
        <pc:spChg chg="mod">
          <ac:chgData name="Wright, Scott, DFA" userId="5e42628d-6bf6-4614-9955-05e09a853c87" providerId="ADAL" clId="{5F61B1B9-B045-4E6B-868D-7B86C7B1D685}" dt="2026-04-09T14:18:10.906" v="7852" actId="1076"/>
          <ac:spMkLst>
            <pc:docMk/>
            <pc:sldMk cId="4284741349" sldId="408"/>
            <ac:spMk id="7" creationId="{A280C6D6-E3C1-38E7-61E7-5F5A24498FA2}"/>
          </ac:spMkLst>
        </pc:spChg>
        <pc:spChg chg="del">
          <ac:chgData name="Wright, Scott, DFA" userId="5e42628d-6bf6-4614-9955-05e09a853c87" providerId="ADAL" clId="{5F61B1B9-B045-4E6B-868D-7B86C7B1D685}" dt="2026-04-09T01:48:36.420" v="3775" actId="478"/>
          <ac:spMkLst>
            <pc:docMk/>
            <pc:sldMk cId="4284741349" sldId="408"/>
            <ac:spMk id="8" creationId="{E6B710F1-6B99-8DBE-C6F5-9AEC5383AF66}"/>
          </ac:spMkLst>
        </pc:spChg>
        <pc:spChg chg="add mod">
          <ac:chgData name="Wright, Scott, DFA" userId="5e42628d-6bf6-4614-9955-05e09a853c87" providerId="ADAL" clId="{5F61B1B9-B045-4E6B-868D-7B86C7B1D685}" dt="2026-04-09T14:17:49.960" v="7849" actId="14100"/>
          <ac:spMkLst>
            <pc:docMk/>
            <pc:sldMk cId="4284741349" sldId="408"/>
            <ac:spMk id="8" creationId="{EFA15F6D-67DC-1BCE-AF58-91BB9C54A20F}"/>
          </ac:spMkLst>
        </pc:spChg>
        <pc:spChg chg="del">
          <ac:chgData name="Wright, Scott, DFA" userId="5e42628d-6bf6-4614-9955-05e09a853c87" providerId="ADAL" clId="{5F61B1B9-B045-4E6B-868D-7B86C7B1D685}" dt="2026-04-09T01:48:37.436" v="3776" actId="478"/>
          <ac:spMkLst>
            <pc:docMk/>
            <pc:sldMk cId="4284741349" sldId="408"/>
            <ac:spMk id="9" creationId="{8DF8B729-C074-5D4C-9B42-7FD4725C0A4E}"/>
          </ac:spMkLst>
        </pc:spChg>
        <pc:spChg chg="del mod">
          <ac:chgData name="Wright, Scott, DFA" userId="5e42628d-6bf6-4614-9955-05e09a853c87" providerId="ADAL" clId="{5F61B1B9-B045-4E6B-868D-7B86C7B1D685}" dt="2026-04-09T01:54:29.482" v="3924" actId="478"/>
          <ac:spMkLst>
            <pc:docMk/>
            <pc:sldMk cId="4284741349" sldId="408"/>
            <ac:spMk id="12" creationId="{85AD2DDB-6AD8-C559-0473-75F9BF296FA4}"/>
          </ac:spMkLst>
        </pc:spChg>
        <pc:spChg chg="add del mod">
          <ac:chgData name="Wright, Scott, DFA" userId="5e42628d-6bf6-4614-9955-05e09a853c87" providerId="ADAL" clId="{5F61B1B9-B045-4E6B-868D-7B86C7B1D685}" dt="2026-04-09T14:12:56.898" v="7791" actId="115"/>
          <ac:spMkLst>
            <pc:docMk/>
            <pc:sldMk cId="4284741349" sldId="408"/>
            <ac:spMk id="15" creationId="{74333DDB-8691-2DB2-B154-ED04972EDC8F}"/>
          </ac:spMkLst>
        </pc:spChg>
        <pc:spChg chg="add del mod">
          <ac:chgData name="Wright, Scott, DFA" userId="5e42628d-6bf6-4614-9955-05e09a853c87" providerId="ADAL" clId="{5F61B1B9-B045-4E6B-868D-7B86C7B1D685}" dt="2026-04-09T02:12:19.127" v="4161" actId="478"/>
          <ac:spMkLst>
            <pc:docMk/>
            <pc:sldMk cId="4284741349" sldId="408"/>
            <ac:spMk id="22" creationId="{11434AA1-6328-FDA6-BEDA-36348E7466F3}"/>
          </ac:spMkLst>
        </pc:spChg>
        <pc:spChg chg="add del mod">
          <ac:chgData name="Wright, Scott, DFA" userId="5e42628d-6bf6-4614-9955-05e09a853c87" providerId="ADAL" clId="{5F61B1B9-B045-4E6B-868D-7B86C7B1D685}" dt="2026-04-09T02:12:15.993" v="4159" actId="478"/>
          <ac:spMkLst>
            <pc:docMk/>
            <pc:sldMk cId="4284741349" sldId="408"/>
            <ac:spMk id="23" creationId="{C0A2F4F7-423C-C0FD-328D-AAB685B74FC5}"/>
          </ac:spMkLst>
        </pc:spChg>
        <pc:spChg chg="add del mod">
          <ac:chgData name="Wright, Scott, DFA" userId="5e42628d-6bf6-4614-9955-05e09a853c87" providerId="ADAL" clId="{5F61B1B9-B045-4E6B-868D-7B86C7B1D685}" dt="2026-04-09T02:12:21.761" v="4162" actId="478"/>
          <ac:spMkLst>
            <pc:docMk/>
            <pc:sldMk cId="4284741349" sldId="408"/>
            <ac:spMk id="24" creationId="{012F6471-A268-56D0-2230-CBD9B77292DB}"/>
          </ac:spMkLst>
        </pc:spChg>
        <pc:spChg chg="add del mod">
          <ac:chgData name="Wright, Scott, DFA" userId="5e42628d-6bf6-4614-9955-05e09a853c87" providerId="ADAL" clId="{5F61B1B9-B045-4E6B-868D-7B86C7B1D685}" dt="2026-04-09T02:12:16.737" v="4160" actId="478"/>
          <ac:spMkLst>
            <pc:docMk/>
            <pc:sldMk cId="4284741349" sldId="408"/>
            <ac:spMk id="25" creationId="{6B9B8B18-7069-C31A-03EA-A82835AF3E75}"/>
          </ac:spMkLst>
        </pc:spChg>
        <pc:spChg chg="add mod">
          <ac:chgData name="Wright, Scott, DFA" userId="5e42628d-6bf6-4614-9955-05e09a853c87" providerId="ADAL" clId="{5F61B1B9-B045-4E6B-868D-7B86C7B1D685}" dt="2026-04-09T04:37:36.934" v="7574"/>
          <ac:spMkLst>
            <pc:docMk/>
            <pc:sldMk cId="4284741349" sldId="408"/>
            <ac:spMk id="28" creationId="{13B4B608-2316-5F3D-C096-E02E6B7C7DA9}"/>
          </ac:spMkLst>
        </pc:spChg>
        <pc:picChg chg="add del mod">
          <ac:chgData name="Wright, Scott, DFA" userId="5e42628d-6bf6-4614-9955-05e09a853c87" providerId="ADAL" clId="{5F61B1B9-B045-4E6B-868D-7B86C7B1D685}" dt="2026-04-09T14:17:04.139" v="7841" actId="478"/>
          <ac:picMkLst>
            <pc:docMk/>
            <pc:sldMk cId="4284741349" sldId="408"/>
            <ac:picMk id="4" creationId="{F57EA7B0-63A0-75E1-BC99-D18995C353F8}"/>
          </ac:picMkLst>
        </pc:picChg>
        <pc:picChg chg="add mod">
          <ac:chgData name="Wright, Scott, DFA" userId="5e42628d-6bf6-4614-9955-05e09a853c87" providerId="ADAL" clId="{5F61B1B9-B045-4E6B-868D-7B86C7B1D685}" dt="2026-04-09T14:18:02.014" v="7851" actId="1076"/>
          <ac:picMkLst>
            <pc:docMk/>
            <pc:sldMk cId="4284741349" sldId="408"/>
            <ac:picMk id="6" creationId="{15908655-8319-E2C0-6735-EBAA43442706}"/>
          </ac:picMkLst>
        </pc:picChg>
        <pc:picChg chg="del">
          <ac:chgData name="Wright, Scott, DFA" userId="5e42628d-6bf6-4614-9955-05e09a853c87" providerId="ADAL" clId="{5F61B1B9-B045-4E6B-868D-7B86C7B1D685}" dt="2026-04-09T01:48:32.148" v="3772" actId="478"/>
          <ac:picMkLst>
            <pc:docMk/>
            <pc:sldMk cId="4284741349" sldId="408"/>
            <ac:picMk id="6" creationId="{EC9F4E82-B5B5-EFBB-443A-592E98097261}"/>
          </ac:picMkLst>
        </pc:picChg>
        <pc:picChg chg="del">
          <ac:chgData name="Wright, Scott, DFA" userId="5e42628d-6bf6-4614-9955-05e09a853c87" providerId="ADAL" clId="{5F61B1B9-B045-4E6B-868D-7B86C7B1D685}" dt="2026-04-09T01:48:30.915" v="3771" actId="478"/>
          <ac:picMkLst>
            <pc:docMk/>
            <pc:sldMk cId="4284741349" sldId="408"/>
            <ac:picMk id="10" creationId="{C0288929-B3FC-FDB7-BBB9-28A3CE7C85ED}"/>
          </ac:picMkLst>
        </pc:picChg>
        <pc:picChg chg="del">
          <ac:chgData name="Wright, Scott, DFA" userId="5e42628d-6bf6-4614-9955-05e09a853c87" providerId="ADAL" clId="{5F61B1B9-B045-4E6B-868D-7B86C7B1D685}" dt="2026-04-09T01:48:40.428" v="3777" actId="478"/>
          <ac:picMkLst>
            <pc:docMk/>
            <pc:sldMk cId="4284741349" sldId="408"/>
            <ac:picMk id="11" creationId="{7992B5FD-8FB2-6566-3EF6-049386A214B7}"/>
          </ac:picMkLst>
        </pc:picChg>
        <pc:picChg chg="add del mod">
          <ac:chgData name="Wright, Scott, DFA" userId="5e42628d-6bf6-4614-9955-05e09a853c87" providerId="ADAL" clId="{5F61B1B9-B045-4E6B-868D-7B86C7B1D685}" dt="2026-04-09T01:52:49.052" v="3857" actId="478"/>
          <ac:picMkLst>
            <pc:docMk/>
            <pc:sldMk cId="4284741349" sldId="408"/>
            <ac:picMk id="14" creationId="{5E466BF8-FB88-AF43-BB1B-5AB82FC5F9CE}"/>
          </ac:picMkLst>
        </pc:picChg>
        <pc:picChg chg="add del mod">
          <ac:chgData name="Wright, Scott, DFA" userId="5e42628d-6bf6-4614-9955-05e09a853c87" providerId="ADAL" clId="{5F61B1B9-B045-4E6B-868D-7B86C7B1D685}" dt="2026-04-09T02:12:14.353" v="4157" actId="478"/>
          <ac:picMkLst>
            <pc:docMk/>
            <pc:sldMk cId="4284741349" sldId="408"/>
            <ac:picMk id="17" creationId="{8A460595-28A6-DE5A-C7BA-D71959A2039B}"/>
          </ac:picMkLst>
        </pc:picChg>
        <pc:picChg chg="add del mod">
          <ac:chgData name="Wright, Scott, DFA" userId="5e42628d-6bf6-4614-9955-05e09a853c87" providerId="ADAL" clId="{5F61B1B9-B045-4E6B-868D-7B86C7B1D685}" dt="2026-04-09T01:59:00.731" v="3995" actId="478"/>
          <ac:picMkLst>
            <pc:docMk/>
            <pc:sldMk cId="4284741349" sldId="408"/>
            <ac:picMk id="19" creationId="{D6E7EC3D-4A45-50D7-8788-1E0EDFFC7ACB}"/>
          </ac:picMkLst>
        </pc:picChg>
        <pc:picChg chg="add del mod">
          <ac:chgData name="Wright, Scott, DFA" userId="5e42628d-6bf6-4614-9955-05e09a853c87" providerId="ADAL" clId="{5F61B1B9-B045-4E6B-868D-7B86C7B1D685}" dt="2026-04-09T02:12:15.096" v="4158" actId="478"/>
          <ac:picMkLst>
            <pc:docMk/>
            <pc:sldMk cId="4284741349" sldId="408"/>
            <ac:picMk id="21" creationId="{D658E183-44CB-93E2-F8F9-B345127178E6}"/>
          </ac:picMkLst>
        </pc:picChg>
        <pc:picChg chg="add del mod">
          <ac:chgData name="Wright, Scott, DFA" userId="5e42628d-6bf6-4614-9955-05e09a853c87" providerId="ADAL" clId="{5F61B1B9-B045-4E6B-868D-7B86C7B1D685}" dt="2026-04-09T02:14:05.285" v="4245" actId="478"/>
          <ac:picMkLst>
            <pc:docMk/>
            <pc:sldMk cId="4284741349" sldId="408"/>
            <ac:picMk id="27" creationId="{3BFED7F5-626D-8A52-57B6-104FF066C9F5}"/>
          </ac:picMkLst>
        </pc:picChg>
      </pc:sldChg>
      <pc:sldChg chg="addSp delSp modSp add del mod">
        <pc:chgData name="Wright, Scott, DFA" userId="5e42628d-6bf6-4614-9955-05e09a853c87" providerId="ADAL" clId="{5F61B1B9-B045-4E6B-868D-7B86C7B1D685}" dt="2026-04-09T04:38:01.542" v="7583"/>
        <pc:sldMkLst>
          <pc:docMk/>
          <pc:sldMk cId="2312653520" sldId="410"/>
        </pc:sldMkLst>
        <pc:spChg chg="del">
          <ac:chgData name="Wright, Scott, DFA" userId="5e42628d-6bf6-4614-9955-05e09a853c87" providerId="ADAL" clId="{5F61B1B9-B045-4E6B-868D-7B86C7B1D685}" dt="2026-04-09T03:03:54.578" v="5375" actId="478"/>
          <ac:spMkLst>
            <pc:docMk/>
            <pc:sldMk cId="2312653520" sldId="410"/>
            <ac:spMk id="4" creationId="{8DA2764B-C158-22A4-87D0-BCA8DD8CC1A7}"/>
          </ac:spMkLst>
        </pc:spChg>
        <pc:spChg chg="del">
          <ac:chgData name="Wright, Scott, DFA" userId="5e42628d-6bf6-4614-9955-05e09a853c87" providerId="ADAL" clId="{5F61B1B9-B045-4E6B-868D-7B86C7B1D685}" dt="2026-04-09T03:03:56.722" v="5377" actId="478"/>
          <ac:spMkLst>
            <pc:docMk/>
            <pc:sldMk cId="2312653520" sldId="410"/>
            <ac:spMk id="5" creationId="{A95BCE1D-8272-FD34-BBD7-91833FE35F4A}"/>
          </ac:spMkLst>
        </pc:spChg>
        <pc:spChg chg="mod">
          <ac:chgData name="Wright, Scott, DFA" userId="5e42628d-6bf6-4614-9955-05e09a853c87" providerId="ADAL" clId="{5F61B1B9-B045-4E6B-868D-7B86C7B1D685}" dt="2026-04-09T03:11:24.859" v="5617" actId="1076"/>
          <ac:spMkLst>
            <pc:docMk/>
            <pc:sldMk cId="2312653520" sldId="410"/>
            <ac:spMk id="6" creationId="{A19310D3-B69E-A189-AF16-EE27BAD62C28}"/>
          </ac:spMkLst>
        </pc:spChg>
        <pc:spChg chg="mod">
          <ac:chgData name="Wright, Scott, DFA" userId="5e42628d-6bf6-4614-9955-05e09a853c87" providerId="ADAL" clId="{5F61B1B9-B045-4E6B-868D-7B86C7B1D685}" dt="2026-04-09T03:04:20.357" v="5383" actId="1076"/>
          <ac:spMkLst>
            <pc:docMk/>
            <pc:sldMk cId="2312653520" sldId="410"/>
            <ac:spMk id="7" creationId="{79B3BEA1-E4D6-D618-B258-4CF1B1C4999E}"/>
          </ac:spMkLst>
        </pc:spChg>
        <pc:spChg chg="mod">
          <ac:chgData name="Wright, Scott, DFA" userId="5e42628d-6bf6-4614-9955-05e09a853c87" providerId="ADAL" clId="{5F61B1B9-B045-4E6B-868D-7B86C7B1D685}" dt="2026-04-09T03:11:36.386" v="5619" actId="1076"/>
          <ac:spMkLst>
            <pc:docMk/>
            <pc:sldMk cId="2312653520" sldId="410"/>
            <ac:spMk id="8" creationId="{727E4752-5DC9-F182-6EBB-8F825D2894FA}"/>
          </ac:spMkLst>
        </pc:spChg>
        <pc:spChg chg="del">
          <ac:chgData name="Wright, Scott, DFA" userId="5e42628d-6bf6-4614-9955-05e09a853c87" providerId="ADAL" clId="{5F61B1B9-B045-4E6B-868D-7B86C7B1D685}" dt="2026-04-09T03:03:55.907" v="5376" actId="478"/>
          <ac:spMkLst>
            <pc:docMk/>
            <pc:sldMk cId="2312653520" sldId="410"/>
            <ac:spMk id="9" creationId="{3E3037AD-D0BC-6931-3F60-2283E7F5A28C}"/>
          </ac:spMkLst>
        </pc:spChg>
        <pc:spChg chg="del">
          <ac:chgData name="Wright, Scott, DFA" userId="5e42628d-6bf6-4614-9955-05e09a853c87" providerId="ADAL" clId="{5F61B1B9-B045-4E6B-868D-7B86C7B1D685}" dt="2026-04-09T03:03:57.722" v="5378" actId="478"/>
          <ac:spMkLst>
            <pc:docMk/>
            <pc:sldMk cId="2312653520" sldId="410"/>
            <ac:spMk id="10" creationId="{87522AF9-DC8A-F2BC-ABFA-080B63041AB0}"/>
          </ac:spMkLst>
        </pc:spChg>
        <pc:spChg chg="add mod">
          <ac:chgData name="Wright, Scott, DFA" userId="5e42628d-6bf6-4614-9955-05e09a853c87" providerId="ADAL" clId="{5F61B1B9-B045-4E6B-868D-7B86C7B1D685}" dt="2026-04-09T03:11:24.859" v="5617" actId="1076"/>
          <ac:spMkLst>
            <pc:docMk/>
            <pc:sldMk cId="2312653520" sldId="410"/>
            <ac:spMk id="15" creationId="{CD102D17-2B81-D8CD-F099-A60C898CED3E}"/>
          </ac:spMkLst>
        </pc:spChg>
        <pc:spChg chg="add del mod">
          <ac:chgData name="Wright, Scott, DFA" userId="5e42628d-6bf6-4614-9955-05e09a853c87" providerId="ADAL" clId="{5F61B1B9-B045-4E6B-868D-7B86C7B1D685}" dt="2026-04-09T03:10:00.576" v="5616" actId="478"/>
          <ac:spMkLst>
            <pc:docMk/>
            <pc:sldMk cId="2312653520" sldId="410"/>
            <ac:spMk id="18" creationId="{5D3AFFAA-8FBD-7DDD-58D3-5A067F955DD9}"/>
          </ac:spMkLst>
        </pc:spChg>
        <pc:spChg chg="add mod">
          <ac:chgData name="Wright, Scott, DFA" userId="5e42628d-6bf6-4614-9955-05e09a853c87" providerId="ADAL" clId="{5F61B1B9-B045-4E6B-868D-7B86C7B1D685}" dt="2026-04-09T04:38:01.542" v="7583"/>
          <ac:spMkLst>
            <pc:docMk/>
            <pc:sldMk cId="2312653520" sldId="410"/>
            <ac:spMk id="19" creationId="{226461A9-F308-0087-E643-2A52D17229A8}"/>
          </ac:spMkLst>
        </pc:spChg>
        <pc:picChg chg="del">
          <ac:chgData name="Wright, Scott, DFA" userId="5e42628d-6bf6-4614-9955-05e09a853c87" providerId="ADAL" clId="{5F61B1B9-B045-4E6B-868D-7B86C7B1D685}" dt="2026-04-09T03:05:45.655" v="5443" actId="478"/>
          <ac:picMkLst>
            <pc:docMk/>
            <pc:sldMk cId="2312653520" sldId="410"/>
            <ac:picMk id="3" creationId="{271AE382-5006-86A9-798C-61482440B544}"/>
          </ac:picMkLst>
        </pc:picChg>
        <pc:picChg chg="del">
          <ac:chgData name="Wright, Scott, DFA" userId="5e42628d-6bf6-4614-9955-05e09a853c87" providerId="ADAL" clId="{5F61B1B9-B045-4E6B-868D-7B86C7B1D685}" dt="2026-04-09T03:03:59.283" v="5380" actId="478"/>
          <ac:picMkLst>
            <pc:docMk/>
            <pc:sldMk cId="2312653520" sldId="410"/>
            <ac:picMk id="12" creationId="{1FABF064-A146-26B7-26B8-454187ECE5FF}"/>
          </ac:picMkLst>
        </pc:picChg>
        <pc:picChg chg="del">
          <ac:chgData name="Wright, Scott, DFA" userId="5e42628d-6bf6-4614-9955-05e09a853c87" providerId="ADAL" clId="{5F61B1B9-B045-4E6B-868D-7B86C7B1D685}" dt="2026-04-09T03:03:58.369" v="5379" actId="478"/>
          <ac:picMkLst>
            <pc:docMk/>
            <pc:sldMk cId="2312653520" sldId="410"/>
            <ac:picMk id="13" creationId="{6433F1F1-817F-6AB2-29E6-069DABAC2B65}"/>
          </ac:picMkLst>
        </pc:picChg>
        <pc:picChg chg="add mod">
          <ac:chgData name="Wright, Scott, DFA" userId="5e42628d-6bf6-4614-9955-05e09a853c87" providerId="ADAL" clId="{5F61B1B9-B045-4E6B-868D-7B86C7B1D685}" dt="2026-04-09T03:11:24.859" v="5617" actId="1076"/>
          <ac:picMkLst>
            <pc:docMk/>
            <pc:sldMk cId="2312653520" sldId="410"/>
            <ac:picMk id="14" creationId="{0501EED8-B203-93E1-A2A8-B791E056833F}"/>
          </ac:picMkLst>
        </pc:picChg>
        <pc:picChg chg="add mod">
          <ac:chgData name="Wright, Scott, DFA" userId="5e42628d-6bf6-4614-9955-05e09a853c87" providerId="ADAL" clId="{5F61B1B9-B045-4E6B-868D-7B86C7B1D685}" dt="2026-04-09T03:11:24.859" v="5617" actId="1076"/>
          <ac:picMkLst>
            <pc:docMk/>
            <pc:sldMk cId="2312653520" sldId="410"/>
            <ac:picMk id="17" creationId="{CE020800-00FE-918A-2C13-D8A3A3AE548D}"/>
          </ac:picMkLst>
        </pc:picChg>
      </pc:sldChg>
      <pc:sldChg chg="del">
        <pc:chgData name="Wright, Scott, DFA" userId="5e42628d-6bf6-4614-9955-05e09a853c87" providerId="ADAL" clId="{5F61B1B9-B045-4E6B-868D-7B86C7B1D685}" dt="2026-04-09T04:27:49.821" v="7247" actId="47"/>
        <pc:sldMkLst>
          <pc:docMk/>
          <pc:sldMk cId="975183059" sldId="412"/>
        </pc:sldMkLst>
      </pc:sldChg>
      <pc:sldChg chg="del">
        <pc:chgData name="Wright, Scott, DFA" userId="5e42628d-6bf6-4614-9955-05e09a853c87" providerId="ADAL" clId="{5F61B1B9-B045-4E6B-868D-7B86C7B1D685}" dt="2026-04-09T04:27:43.958" v="7246" actId="47"/>
        <pc:sldMkLst>
          <pc:docMk/>
          <pc:sldMk cId="4002133944" sldId="413"/>
        </pc:sldMkLst>
      </pc:sldChg>
      <pc:sldChg chg="addSp delSp modSp mod ord">
        <pc:chgData name="Wright, Scott, DFA" userId="5e42628d-6bf6-4614-9955-05e09a853c87" providerId="ADAL" clId="{5F61B1B9-B045-4E6B-868D-7B86C7B1D685}" dt="2026-04-09T04:37:07.461" v="7563"/>
        <pc:sldMkLst>
          <pc:docMk/>
          <pc:sldMk cId="2577690110" sldId="414"/>
        </pc:sldMkLst>
        <pc:spChg chg="add mod">
          <ac:chgData name="Wright, Scott, DFA" userId="5e42628d-6bf6-4614-9955-05e09a853c87" providerId="ADAL" clId="{5F61B1B9-B045-4E6B-868D-7B86C7B1D685}" dt="2026-04-09T00:51:35.497" v="2758" actId="14100"/>
          <ac:spMkLst>
            <pc:docMk/>
            <pc:sldMk cId="2577690110" sldId="414"/>
            <ac:spMk id="3" creationId="{046C94CA-4B3D-D35C-3940-E5FB9E9F3944}"/>
          </ac:spMkLst>
        </pc:spChg>
        <pc:spChg chg="mod ord">
          <ac:chgData name="Wright, Scott, DFA" userId="5e42628d-6bf6-4614-9955-05e09a853c87" providerId="ADAL" clId="{5F61B1B9-B045-4E6B-868D-7B86C7B1D685}" dt="2026-04-09T00:51:26.682" v="2757" actId="14100"/>
          <ac:spMkLst>
            <pc:docMk/>
            <pc:sldMk cId="2577690110" sldId="414"/>
            <ac:spMk id="4" creationId="{7060EAA3-BB51-9E6D-054A-DAFC28684F78}"/>
          </ac:spMkLst>
        </pc:spChg>
        <pc:spChg chg="add mod">
          <ac:chgData name="Wright, Scott, DFA" userId="5e42628d-6bf6-4614-9955-05e09a853c87" providerId="ADAL" clId="{5F61B1B9-B045-4E6B-868D-7B86C7B1D685}" dt="2026-04-09T00:52:03.598" v="2760" actId="1076"/>
          <ac:spMkLst>
            <pc:docMk/>
            <pc:sldMk cId="2577690110" sldId="414"/>
            <ac:spMk id="5" creationId="{814E792D-0F4B-E0A5-2677-AF0DF62C0F3B}"/>
          </ac:spMkLst>
        </pc:spChg>
        <pc:spChg chg="add mod">
          <ac:chgData name="Wright, Scott, DFA" userId="5e42628d-6bf6-4614-9955-05e09a853c87" providerId="ADAL" clId="{5F61B1B9-B045-4E6B-868D-7B86C7B1D685}" dt="2026-04-09T00:52:35.187" v="2775" actId="1076"/>
          <ac:spMkLst>
            <pc:docMk/>
            <pc:sldMk cId="2577690110" sldId="414"/>
            <ac:spMk id="6" creationId="{AF41330E-081C-1784-9369-5D57F84CED88}"/>
          </ac:spMkLst>
        </pc:spChg>
        <pc:spChg chg="mod">
          <ac:chgData name="Wright, Scott, DFA" userId="5e42628d-6bf6-4614-9955-05e09a853c87" providerId="ADAL" clId="{5F61B1B9-B045-4E6B-868D-7B86C7B1D685}" dt="2026-04-09T01:04:47.658" v="3000" actId="20577"/>
          <ac:spMkLst>
            <pc:docMk/>
            <pc:sldMk cId="2577690110" sldId="414"/>
            <ac:spMk id="7" creationId="{35651B55-D463-D327-E80C-DF5BF57ECA0F}"/>
          </ac:spMkLst>
        </pc:spChg>
        <pc:spChg chg="add mod">
          <ac:chgData name="Wright, Scott, DFA" userId="5e42628d-6bf6-4614-9955-05e09a853c87" providerId="ADAL" clId="{5F61B1B9-B045-4E6B-868D-7B86C7B1D685}" dt="2026-04-09T00:52:59.301" v="2777" actId="1076"/>
          <ac:spMkLst>
            <pc:docMk/>
            <pc:sldMk cId="2577690110" sldId="414"/>
            <ac:spMk id="8" creationId="{76F591FF-4EEB-46DA-8D92-001991BF66AF}"/>
          </ac:spMkLst>
        </pc:spChg>
        <pc:spChg chg="add mod">
          <ac:chgData name="Wright, Scott, DFA" userId="5e42628d-6bf6-4614-9955-05e09a853c87" providerId="ADAL" clId="{5F61B1B9-B045-4E6B-868D-7B86C7B1D685}" dt="2026-04-09T00:53:26.954" v="2799" actId="1035"/>
          <ac:spMkLst>
            <pc:docMk/>
            <pc:sldMk cId="2577690110" sldId="414"/>
            <ac:spMk id="9" creationId="{4B66DF2E-71B3-AE4E-D098-AA8A4CA3CCF9}"/>
          </ac:spMkLst>
        </pc:spChg>
        <pc:spChg chg="add mod">
          <ac:chgData name="Wright, Scott, DFA" userId="5e42628d-6bf6-4614-9955-05e09a853c87" providerId="ADAL" clId="{5F61B1B9-B045-4E6B-868D-7B86C7B1D685}" dt="2026-04-09T01:03:02.728" v="2981" actId="1036"/>
          <ac:spMkLst>
            <pc:docMk/>
            <pc:sldMk cId="2577690110" sldId="414"/>
            <ac:spMk id="10" creationId="{79A94EBD-4FFE-B470-8641-E73576FEF33A}"/>
          </ac:spMkLst>
        </pc:spChg>
        <pc:spChg chg="add mod">
          <ac:chgData name="Wright, Scott, DFA" userId="5e42628d-6bf6-4614-9955-05e09a853c87" providerId="ADAL" clId="{5F61B1B9-B045-4E6B-868D-7B86C7B1D685}" dt="2026-04-09T01:03:02.728" v="2981" actId="1036"/>
          <ac:spMkLst>
            <pc:docMk/>
            <pc:sldMk cId="2577690110" sldId="414"/>
            <ac:spMk id="11" creationId="{345E9B18-B5BF-655C-9F8B-5372D01A8BAC}"/>
          </ac:spMkLst>
        </pc:spChg>
        <pc:spChg chg="add mod">
          <ac:chgData name="Wright, Scott, DFA" userId="5e42628d-6bf6-4614-9955-05e09a853c87" providerId="ADAL" clId="{5F61B1B9-B045-4E6B-868D-7B86C7B1D685}" dt="2026-04-09T00:55:32.791" v="2829" actId="1076"/>
          <ac:spMkLst>
            <pc:docMk/>
            <pc:sldMk cId="2577690110" sldId="414"/>
            <ac:spMk id="12" creationId="{78F6CF8F-7803-6C9D-9FC1-B8E66B1D5B47}"/>
          </ac:spMkLst>
        </pc:spChg>
        <pc:spChg chg="add mod">
          <ac:chgData name="Wright, Scott, DFA" userId="5e42628d-6bf6-4614-9955-05e09a853c87" providerId="ADAL" clId="{5F61B1B9-B045-4E6B-868D-7B86C7B1D685}" dt="2026-04-09T00:57:54.643" v="2876" actId="1037"/>
          <ac:spMkLst>
            <pc:docMk/>
            <pc:sldMk cId="2577690110" sldId="414"/>
            <ac:spMk id="13" creationId="{C4E36BC0-FAEF-38A9-D81E-346E14E1F130}"/>
          </ac:spMkLst>
        </pc:spChg>
        <pc:spChg chg="add mod">
          <ac:chgData name="Wright, Scott, DFA" userId="5e42628d-6bf6-4614-9955-05e09a853c87" providerId="ADAL" clId="{5F61B1B9-B045-4E6B-868D-7B86C7B1D685}" dt="2026-04-09T00:56:42.192" v="2843" actId="1037"/>
          <ac:spMkLst>
            <pc:docMk/>
            <pc:sldMk cId="2577690110" sldId="414"/>
            <ac:spMk id="14" creationId="{362E6EFE-C358-E237-97BD-475A5EBDC683}"/>
          </ac:spMkLst>
        </pc:spChg>
        <pc:spChg chg="add mod">
          <ac:chgData name="Wright, Scott, DFA" userId="5e42628d-6bf6-4614-9955-05e09a853c87" providerId="ADAL" clId="{5F61B1B9-B045-4E6B-868D-7B86C7B1D685}" dt="2026-04-09T00:56:55.060" v="2847" actId="1076"/>
          <ac:spMkLst>
            <pc:docMk/>
            <pc:sldMk cId="2577690110" sldId="414"/>
            <ac:spMk id="15" creationId="{A5FC3742-3A17-0B19-7F32-A969CAA30E44}"/>
          </ac:spMkLst>
        </pc:spChg>
        <pc:spChg chg="add mod">
          <ac:chgData name="Wright, Scott, DFA" userId="5e42628d-6bf6-4614-9955-05e09a853c87" providerId="ADAL" clId="{5F61B1B9-B045-4E6B-868D-7B86C7B1D685}" dt="2026-04-09T01:03:09.211" v="2982" actId="688"/>
          <ac:spMkLst>
            <pc:docMk/>
            <pc:sldMk cId="2577690110" sldId="414"/>
            <ac:spMk id="16" creationId="{173182A9-4492-F994-D361-7158BAF896AB}"/>
          </ac:spMkLst>
        </pc:spChg>
        <pc:spChg chg="add mod">
          <ac:chgData name="Wright, Scott, DFA" userId="5e42628d-6bf6-4614-9955-05e09a853c87" providerId="ADAL" clId="{5F61B1B9-B045-4E6B-868D-7B86C7B1D685}" dt="2026-04-09T00:57:25.411" v="2853" actId="1076"/>
          <ac:spMkLst>
            <pc:docMk/>
            <pc:sldMk cId="2577690110" sldId="414"/>
            <ac:spMk id="17" creationId="{E8D38A8E-85CB-3C1B-FBC0-C94E108F9549}"/>
          </ac:spMkLst>
        </pc:spChg>
        <pc:spChg chg="add del mod">
          <ac:chgData name="Wright, Scott, DFA" userId="5e42628d-6bf6-4614-9955-05e09a853c87" providerId="ADAL" clId="{5F61B1B9-B045-4E6B-868D-7B86C7B1D685}" dt="2026-04-09T00:58:50.462" v="2881" actId="478"/>
          <ac:spMkLst>
            <pc:docMk/>
            <pc:sldMk cId="2577690110" sldId="414"/>
            <ac:spMk id="18" creationId="{794D48AA-5FCA-721B-76E0-64D7223B8AB6}"/>
          </ac:spMkLst>
        </pc:spChg>
        <pc:spChg chg="add mod">
          <ac:chgData name="Wright, Scott, DFA" userId="5e42628d-6bf6-4614-9955-05e09a853c87" providerId="ADAL" clId="{5F61B1B9-B045-4E6B-868D-7B86C7B1D685}" dt="2026-04-09T01:02:39.790" v="2942" actId="207"/>
          <ac:spMkLst>
            <pc:docMk/>
            <pc:sldMk cId="2577690110" sldId="414"/>
            <ac:spMk id="23" creationId="{C608BD14-688F-0A80-C08F-CDA1705F98F6}"/>
          </ac:spMkLst>
        </pc:spChg>
        <pc:spChg chg="add mod">
          <ac:chgData name="Wright, Scott, DFA" userId="5e42628d-6bf6-4614-9955-05e09a853c87" providerId="ADAL" clId="{5F61B1B9-B045-4E6B-868D-7B86C7B1D685}" dt="2026-04-09T01:01:26.716" v="2934" actId="1037"/>
          <ac:spMkLst>
            <pc:docMk/>
            <pc:sldMk cId="2577690110" sldId="414"/>
            <ac:spMk id="24" creationId="{82897C64-D44D-8AB6-0D45-1097A611A7DA}"/>
          </ac:spMkLst>
        </pc:spChg>
        <pc:spChg chg="add mod">
          <ac:chgData name="Wright, Scott, DFA" userId="5e42628d-6bf6-4614-9955-05e09a853c87" providerId="ADAL" clId="{5F61B1B9-B045-4E6B-868D-7B86C7B1D685}" dt="2026-04-09T01:01:42.038" v="2936" actId="1076"/>
          <ac:spMkLst>
            <pc:docMk/>
            <pc:sldMk cId="2577690110" sldId="414"/>
            <ac:spMk id="25" creationId="{E3530560-0F16-D638-A766-6B0AAA1273B3}"/>
          </ac:spMkLst>
        </pc:spChg>
        <pc:spChg chg="add mod">
          <ac:chgData name="Wright, Scott, DFA" userId="5e42628d-6bf6-4614-9955-05e09a853c87" providerId="ADAL" clId="{5F61B1B9-B045-4E6B-868D-7B86C7B1D685}" dt="2026-04-09T01:01:54.420" v="2940" actId="1076"/>
          <ac:spMkLst>
            <pc:docMk/>
            <pc:sldMk cId="2577690110" sldId="414"/>
            <ac:spMk id="26" creationId="{CA21489D-7ADC-B71D-25E6-2F3332DDBD46}"/>
          </ac:spMkLst>
        </pc:spChg>
        <pc:spChg chg="add mod">
          <ac:chgData name="Wright, Scott, DFA" userId="5e42628d-6bf6-4614-9955-05e09a853c87" providerId="ADAL" clId="{5F61B1B9-B045-4E6B-868D-7B86C7B1D685}" dt="2026-04-09T04:37:07.461" v="7563"/>
          <ac:spMkLst>
            <pc:docMk/>
            <pc:sldMk cId="2577690110" sldId="414"/>
            <ac:spMk id="27" creationId="{0BFBD20D-FDFC-1322-399B-DA02F0EDF4F1}"/>
          </ac:spMkLst>
        </pc:spChg>
        <pc:cxnChg chg="add del mod">
          <ac:chgData name="Wright, Scott, DFA" userId="5e42628d-6bf6-4614-9955-05e09a853c87" providerId="ADAL" clId="{5F61B1B9-B045-4E6B-868D-7B86C7B1D685}" dt="2026-04-09T01:00:34.058" v="2884" actId="478"/>
          <ac:cxnSpMkLst>
            <pc:docMk/>
            <pc:sldMk cId="2577690110" sldId="414"/>
            <ac:cxnSpMk id="20" creationId="{29B4E991-F123-40CD-8C38-C043313FAC89}"/>
          </ac:cxnSpMkLst>
        </pc:cxnChg>
      </pc:sldChg>
      <pc:sldChg chg="del">
        <pc:chgData name="Wright, Scott, DFA" userId="5e42628d-6bf6-4614-9955-05e09a853c87" providerId="ADAL" clId="{5F61B1B9-B045-4E6B-868D-7B86C7B1D685}" dt="2026-04-09T01:25:54.891" v="3272" actId="2696"/>
        <pc:sldMkLst>
          <pc:docMk/>
          <pc:sldMk cId="1057042155" sldId="416"/>
        </pc:sldMkLst>
      </pc:sldChg>
      <pc:sldChg chg="del">
        <pc:chgData name="Wright, Scott, DFA" userId="5e42628d-6bf6-4614-9955-05e09a853c87" providerId="ADAL" clId="{5F61B1B9-B045-4E6B-868D-7B86C7B1D685}" dt="2026-04-09T02:53:19.455" v="4913" actId="2696"/>
        <pc:sldMkLst>
          <pc:docMk/>
          <pc:sldMk cId="1149811028" sldId="417"/>
        </pc:sldMkLst>
      </pc:sldChg>
      <pc:sldChg chg="del">
        <pc:chgData name="Wright, Scott, DFA" userId="5e42628d-6bf6-4614-9955-05e09a853c87" providerId="ADAL" clId="{5F61B1B9-B045-4E6B-868D-7B86C7B1D685}" dt="2026-04-09T02:53:25.144" v="4914" actId="2696"/>
        <pc:sldMkLst>
          <pc:docMk/>
          <pc:sldMk cId="3557461398" sldId="418"/>
        </pc:sldMkLst>
      </pc:sldChg>
      <pc:sldChg chg="addSp delSp modSp mod">
        <pc:chgData name="Wright, Scott, DFA" userId="5e42628d-6bf6-4614-9955-05e09a853c87" providerId="ADAL" clId="{5F61B1B9-B045-4E6B-868D-7B86C7B1D685}" dt="2026-04-09T14:16:06.287" v="7837" actId="14100"/>
        <pc:sldMkLst>
          <pc:docMk/>
          <pc:sldMk cId="1819812859" sldId="419"/>
        </pc:sldMkLst>
        <pc:spChg chg="add mod">
          <ac:chgData name="Wright, Scott, DFA" userId="5e42628d-6bf6-4614-9955-05e09a853c87" providerId="ADAL" clId="{5F61B1B9-B045-4E6B-868D-7B86C7B1D685}" dt="2026-04-09T14:16:06.287" v="7837" actId="14100"/>
          <ac:spMkLst>
            <pc:docMk/>
            <pc:sldMk cId="1819812859" sldId="419"/>
            <ac:spMk id="3" creationId="{6230AB75-7891-C2CA-D9A1-2466BAC09C67}"/>
          </ac:spMkLst>
        </pc:spChg>
        <pc:spChg chg="mod ord">
          <ac:chgData name="Wright, Scott, DFA" userId="5e42628d-6bf6-4614-9955-05e09a853c87" providerId="ADAL" clId="{5F61B1B9-B045-4E6B-868D-7B86C7B1D685}" dt="2026-04-09T02:27:14.482" v="4562" actId="20577"/>
          <ac:spMkLst>
            <pc:docMk/>
            <pc:sldMk cId="1819812859" sldId="419"/>
            <ac:spMk id="4" creationId="{0EE843FB-27F1-CA12-1990-F201A52F058E}"/>
          </ac:spMkLst>
        </pc:spChg>
        <pc:spChg chg="del">
          <ac:chgData name="Wright, Scott, DFA" userId="5e42628d-6bf6-4614-9955-05e09a853c87" providerId="ADAL" clId="{5F61B1B9-B045-4E6B-868D-7B86C7B1D685}" dt="2026-04-09T02:17:00.899" v="4479" actId="478"/>
          <ac:spMkLst>
            <pc:docMk/>
            <pc:sldMk cId="1819812859" sldId="419"/>
            <ac:spMk id="5" creationId="{872200DF-1E8F-A75A-A798-3C6D3282F43B}"/>
          </ac:spMkLst>
        </pc:spChg>
        <pc:spChg chg="mod">
          <ac:chgData name="Wright, Scott, DFA" userId="5e42628d-6bf6-4614-9955-05e09a853c87" providerId="ADAL" clId="{5F61B1B9-B045-4E6B-868D-7B86C7B1D685}" dt="2026-04-09T14:15:34.220" v="7832" actId="20577"/>
          <ac:spMkLst>
            <pc:docMk/>
            <pc:sldMk cId="1819812859" sldId="419"/>
            <ac:spMk id="7" creationId="{8BEC91A3-CD38-D3A1-DD1D-6FC79C2FE83E}"/>
          </ac:spMkLst>
        </pc:spChg>
        <pc:spChg chg="add mod">
          <ac:chgData name="Wright, Scott, DFA" userId="5e42628d-6bf6-4614-9955-05e09a853c87" providerId="ADAL" clId="{5F61B1B9-B045-4E6B-868D-7B86C7B1D685}" dt="2026-04-09T04:37:43.830" v="7576"/>
          <ac:spMkLst>
            <pc:docMk/>
            <pc:sldMk cId="1819812859" sldId="419"/>
            <ac:spMk id="10" creationId="{E8CE548C-4E7E-BF32-5821-33A9D8BD522B}"/>
          </ac:spMkLst>
        </pc:spChg>
        <pc:picChg chg="del">
          <ac:chgData name="Wright, Scott, DFA" userId="5e42628d-6bf6-4614-9955-05e09a853c87" providerId="ADAL" clId="{5F61B1B9-B045-4E6B-868D-7B86C7B1D685}" dt="2026-04-09T02:16:59.171" v="4477" actId="478"/>
          <ac:picMkLst>
            <pc:docMk/>
            <pc:sldMk cId="1819812859" sldId="419"/>
            <ac:picMk id="3" creationId="{D4CA1EC1-1AB7-3256-4258-2F51CDE3FAB9}"/>
          </ac:picMkLst>
        </pc:picChg>
        <pc:picChg chg="add mod">
          <ac:chgData name="Wright, Scott, DFA" userId="5e42628d-6bf6-4614-9955-05e09a853c87" providerId="ADAL" clId="{5F61B1B9-B045-4E6B-868D-7B86C7B1D685}" dt="2026-04-09T02:18:26.381" v="4511" actId="14100"/>
          <ac:picMkLst>
            <pc:docMk/>
            <pc:sldMk cId="1819812859" sldId="419"/>
            <ac:picMk id="8" creationId="{6B40C612-61B6-5931-1474-035F9BFE9E4F}"/>
          </ac:picMkLst>
        </pc:picChg>
        <pc:picChg chg="del">
          <ac:chgData name="Wright, Scott, DFA" userId="5e42628d-6bf6-4614-9955-05e09a853c87" providerId="ADAL" clId="{5F61B1B9-B045-4E6B-868D-7B86C7B1D685}" dt="2026-04-09T02:16:59.907" v="4478" actId="478"/>
          <ac:picMkLst>
            <pc:docMk/>
            <pc:sldMk cId="1819812859" sldId="419"/>
            <ac:picMk id="9" creationId="{4C4F56CF-DE34-95CB-0578-6376D85E2733}"/>
          </ac:picMkLst>
        </pc:picChg>
      </pc:sldChg>
      <pc:sldChg chg="del">
        <pc:chgData name="Wright, Scott, DFA" userId="5e42628d-6bf6-4614-9955-05e09a853c87" providerId="ADAL" clId="{5F61B1B9-B045-4E6B-868D-7B86C7B1D685}" dt="2026-04-09T02:53:31.928" v="4915" actId="2696"/>
        <pc:sldMkLst>
          <pc:docMk/>
          <pc:sldMk cId="2339038243" sldId="420"/>
        </pc:sldMkLst>
      </pc:sldChg>
      <pc:sldChg chg="addSp delSp modSp mod">
        <pc:chgData name="Wright, Scott, DFA" userId="5e42628d-6bf6-4614-9955-05e09a853c87" providerId="ADAL" clId="{5F61B1B9-B045-4E6B-868D-7B86C7B1D685}" dt="2026-04-09T04:37:57.538" v="7581"/>
        <pc:sldMkLst>
          <pc:docMk/>
          <pc:sldMk cId="4166606855" sldId="421"/>
        </pc:sldMkLst>
        <pc:spChg chg="add mod">
          <ac:chgData name="Wright, Scott, DFA" userId="5e42628d-6bf6-4614-9955-05e09a853c87" providerId="ADAL" clId="{5F61B1B9-B045-4E6B-868D-7B86C7B1D685}" dt="2026-04-09T02:59:01.450" v="5156" actId="20577"/>
          <ac:spMkLst>
            <pc:docMk/>
            <pc:sldMk cId="4166606855" sldId="421"/>
            <ac:spMk id="4" creationId="{44A8CBBE-668A-0FA3-C880-671C2BF1B506}"/>
          </ac:spMkLst>
        </pc:spChg>
        <pc:spChg chg="add mod">
          <ac:chgData name="Wright, Scott, DFA" userId="5e42628d-6bf6-4614-9955-05e09a853c87" providerId="ADAL" clId="{5F61B1B9-B045-4E6B-868D-7B86C7B1D685}" dt="2026-04-09T04:37:57.538" v="7581"/>
          <ac:spMkLst>
            <pc:docMk/>
            <pc:sldMk cId="4166606855" sldId="421"/>
            <ac:spMk id="6" creationId="{38A26C36-D9D5-5B6F-B126-9AA9EA7C5DBF}"/>
          </ac:spMkLst>
        </pc:spChg>
        <pc:spChg chg="del">
          <ac:chgData name="Wright, Scott, DFA" userId="5e42628d-6bf6-4614-9955-05e09a853c87" providerId="ADAL" clId="{5F61B1B9-B045-4E6B-868D-7B86C7B1D685}" dt="2026-04-09T02:54:20.959" v="4925" actId="478"/>
          <ac:spMkLst>
            <pc:docMk/>
            <pc:sldMk cId="4166606855" sldId="421"/>
            <ac:spMk id="22" creationId="{74E90286-4DB5-83A2-150B-A2C2C49E018C}"/>
          </ac:spMkLst>
        </pc:spChg>
        <pc:spChg chg="del">
          <ac:chgData name="Wright, Scott, DFA" userId="5e42628d-6bf6-4614-9955-05e09a853c87" providerId="ADAL" clId="{5F61B1B9-B045-4E6B-868D-7B86C7B1D685}" dt="2026-04-09T02:54:21.768" v="4926" actId="478"/>
          <ac:spMkLst>
            <pc:docMk/>
            <pc:sldMk cId="4166606855" sldId="421"/>
            <ac:spMk id="23" creationId="{25D173DC-D92D-7B32-23A4-4E144392C3FF}"/>
          </ac:spMkLst>
        </pc:spChg>
        <pc:spChg chg="del">
          <ac:chgData name="Wright, Scott, DFA" userId="5e42628d-6bf6-4614-9955-05e09a853c87" providerId="ADAL" clId="{5F61B1B9-B045-4E6B-868D-7B86C7B1D685}" dt="2026-04-09T02:54:22.591" v="4927" actId="478"/>
          <ac:spMkLst>
            <pc:docMk/>
            <pc:sldMk cId="4166606855" sldId="421"/>
            <ac:spMk id="24" creationId="{5620BFF0-BFA3-4157-6FDB-189DA622A3FE}"/>
          </ac:spMkLst>
        </pc:spChg>
        <pc:spChg chg="del">
          <ac:chgData name="Wright, Scott, DFA" userId="5e42628d-6bf6-4614-9955-05e09a853c87" providerId="ADAL" clId="{5F61B1B9-B045-4E6B-868D-7B86C7B1D685}" dt="2026-04-09T02:54:16.829" v="4920" actId="478"/>
          <ac:spMkLst>
            <pc:docMk/>
            <pc:sldMk cId="4166606855" sldId="421"/>
            <ac:spMk id="25" creationId="{39483A31-70E2-A027-0495-D8FFD8A5CD37}"/>
          </ac:spMkLst>
        </pc:spChg>
        <pc:spChg chg="del">
          <ac:chgData name="Wright, Scott, DFA" userId="5e42628d-6bf6-4614-9955-05e09a853c87" providerId="ADAL" clId="{5F61B1B9-B045-4E6B-868D-7B86C7B1D685}" dt="2026-04-09T02:54:15.868" v="4919" actId="478"/>
          <ac:spMkLst>
            <pc:docMk/>
            <pc:sldMk cId="4166606855" sldId="421"/>
            <ac:spMk id="27" creationId="{41625178-9122-7A3D-5D2D-91B75109837E}"/>
          </ac:spMkLst>
        </pc:spChg>
        <pc:picChg chg="del">
          <ac:chgData name="Wright, Scott, DFA" userId="5e42628d-6bf6-4614-9955-05e09a853c87" providerId="ADAL" clId="{5F61B1B9-B045-4E6B-868D-7B86C7B1D685}" dt="2026-04-09T02:54:14.020" v="4917" actId="478"/>
          <ac:picMkLst>
            <pc:docMk/>
            <pc:sldMk cId="4166606855" sldId="421"/>
            <ac:picMk id="3" creationId="{2D19FEA2-F65E-F5FD-B0D6-76D4F74A247B}"/>
          </ac:picMkLst>
        </pc:picChg>
        <pc:picChg chg="del">
          <ac:chgData name="Wright, Scott, DFA" userId="5e42628d-6bf6-4614-9955-05e09a853c87" providerId="ADAL" clId="{5F61B1B9-B045-4E6B-868D-7B86C7B1D685}" dt="2026-04-09T02:54:14.677" v="4918" actId="478"/>
          <ac:picMkLst>
            <pc:docMk/>
            <pc:sldMk cId="4166606855" sldId="421"/>
            <ac:picMk id="5" creationId="{45CAE443-410F-9567-F0D8-730074B080DE}"/>
          </ac:picMkLst>
        </pc:picChg>
        <pc:picChg chg="del">
          <ac:chgData name="Wright, Scott, DFA" userId="5e42628d-6bf6-4614-9955-05e09a853c87" providerId="ADAL" clId="{5F61B1B9-B045-4E6B-868D-7B86C7B1D685}" dt="2026-04-09T02:54:13.196" v="4916" actId="478"/>
          <ac:picMkLst>
            <pc:docMk/>
            <pc:sldMk cId="4166606855" sldId="421"/>
            <ac:picMk id="11" creationId="{7B6A7C67-73B0-0ABC-9709-0C536B456E27}"/>
          </ac:picMkLst>
        </pc:picChg>
        <pc:picChg chg="del">
          <ac:chgData name="Wright, Scott, DFA" userId="5e42628d-6bf6-4614-9955-05e09a853c87" providerId="ADAL" clId="{5F61B1B9-B045-4E6B-868D-7B86C7B1D685}" dt="2026-04-09T02:54:17.645" v="4921" actId="478"/>
          <ac:picMkLst>
            <pc:docMk/>
            <pc:sldMk cId="4166606855" sldId="421"/>
            <ac:picMk id="15" creationId="{BC6E1924-3E9B-CDEA-8C8E-4EE5EA58D5F9}"/>
          </ac:picMkLst>
        </pc:picChg>
        <pc:picChg chg="del">
          <ac:chgData name="Wright, Scott, DFA" userId="5e42628d-6bf6-4614-9955-05e09a853c87" providerId="ADAL" clId="{5F61B1B9-B045-4E6B-868D-7B86C7B1D685}" dt="2026-04-09T02:54:18.540" v="4922" actId="478"/>
          <ac:picMkLst>
            <pc:docMk/>
            <pc:sldMk cId="4166606855" sldId="421"/>
            <ac:picMk id="19" creationId="{D1DCEB00-6984-8B13-E221-CCCF8CDA4AB2}"/>
          </ac:picMkLst>
        </pc:picChg>
        <pc:picChg chg="del">
          <ac:chgData name="Wright, Scott, DFA" userId="5e42628d-6bf6-4614-9955-05e09a853c87" providerId="ADAL" clId="{5F61B1B9-B045-4E6B-868D-7B86C7B1D685}" dt="2026-04-09T02:54:19.340" v="4923" actId="478"/>
          <ac:picMkLst>
            <pc:docMk/>
            <pc:sldMk cId="4166606855" sldId="421"/>
            <ac:picMk id="21" creationId="{36C3E58D-ED9B-723F-EA6E-48F92E9DD2F2}"/>
          </ac:picMkLst>
        </pc:picChg>
        <pc:picChg chg="del">
          <ac:chgData name="Wright, Scott, DFA" userId="5e42628d-6bf6-4614-9955-05e09a853c87" providerId="ADAL" clId="{5F61B1B9-B045-4E6B-868D-7B86C7B1D685}" dt="2026-04-09T02:54:20.045" v="4924" actId="478"/>
          <ac:picMkLst>
            <pc:docMk/>
            <pc:sldMk cId="4166606855" sldId="421"/>
            <ac:picMk id="26" creationId="{31594EDB-FB8C-E540-EEA4-164B70472907}"/>
          </ac:picMkLst>
        </pc:picChg>
      </pc:sldChg>
      <pc:sldChg chg="addSp delSp modSp mod">
        <pc:chgData name="Wright, Scott, DFA" userId="5e42628d-6bf6-4614-9955-05e09a853c87" providerId="ADAL" clId="{5F61B1B9-B045-4E6B-868D-7B86C7B1D685}" dt="2026-04-09T04:37:59.555" v="7582"/>
        <pc:sldMkLst>
          <pc:docMk/>
          <pc:sldMk cId="3193259703" sldId="422"/>
        </pc:sldMkLst>
        <pc:spChg chg="del">
          <ac:chgData name="Wright, Scott, DFA" userId="5e42628d-6bf6-4614-9955-05e09a853c87" providerId="ADAL" clId="{5F61B1B9-B045-4E6B-868D-7B86C7B1D685}" dt="2026-04-09T02:59:37.873" v="5160" actId="478"/>
          <ac:spMkLst>
            <pc:docMk/>
            <pc:sldMk cId="3193259703" sldId="422"/>
            <ac:spMk id="3" creationId="{AEAB2949-7761-13C7-7194-62F8DC14AAB7}"/>
          </ac:spMkLst>
        </pc:spChg>
        <pc:spChg chg="del">
          <ac:chgData name="Wright, Scott, DFA" userId="5e42628d-6bf6-4614-9955-05e09a853c87" providerId="ADAL" clId="{5F61B1B9-B045-4E6B-868D-7B86C7B1D685}" dt="2026-04-09T02:59:37.137" v="5159" actId="478"/>
          <ac:spMkLst>
            <pc:docMk/>
            <pc:sldMk cId="3193259703" sldId="422"/>
            <ac:spMk id="4" creationId="{F8FA92AF-1C36-989D-0160-6E5914FC3795}"/>
          </ac:spMkLst>
        </pc:spChg>
        <pc:spChg chg="del">
          <ac:chgData name="Wright, Scott, DFA" userId="5e42628d-6bf6-4614-9955-05e09a853c87" providerId="ADAL" clId="{5F61B1B9-B045-4E6B-868D-7B86C7B1D685}" dt="2026-04-09T02:59:38.552" v="5161" actId="478"/>
          <ac:spMkLst>
            <pc:docMk/>
            <pc:sldMk cId="3193259703" sldId="422"/>
            <ac:spMk id="5" creationId="{FAA4CE67-4463-6251-0D27-802DE4FF9891}"/>
          </ac:spMkLst>
        </pc:spChg>
        <pc:spChg chg="del">
          <ac:chgData name="Wright, Scott, DFA" userId="5e42628d-6bf6-4614-9955-05e09a853c87" providerId="ADAL" clId="{5F61B1B9-B045-4E6B-868D-7B86C7B1D685}" dt="2026-04-09T02:59:39.305" v="5162" actId="478"/>
          <ac:spMkLst>
            <pc:docMk/>
            <pc:sldMk cId="3193259703" sldId="422"/>
            <ac:spMk id="6" creationId="{A6507055-6B16-6ED3-66D8-87A6956FB103}"/>
          </ac:spMkLst>
        </pc:spChg>
        <pc:spChg chg="mod">
          <ac:chgData name="Wright, Scott, DFA" userId="5e42628d-6bf6-4614-9955-05e09a853c87" providerId="ADAL" clId="{5F61B1B9-B045-4E6B-868D-7B86C7B1D685}" dt="2026-04-09T03:02:01.142" v="5350" actId="403"/>
          <ac:spMkLst>
            <pc:docMk/>
            <pc:sldMk cId="3193259703" sldId="422"/>
            <ac:spMk id="7" creationId="{79D50701-E1C3-13CE-CC90-14CA2D783EC7}"/>
          </ac:spMkLst>
        </pc:spChg>
        <pc:spChg chg="add mod">
          <ac:chgData name="Wright, Scott, DFA" userId="5e42628d-6bf6-4614-9955-05e09a853c87" providerId="ADAL" clId="{5F61B1B9-B045-4E6B-868D-7B86C7B1D685}" dt="2026-04-09T03:01:54.472" v="5347" actId="20577"/>
          <ac:spMkLst>
            <pc:docMk/>
            <pc:sldMk cId="3193259703" sldId="422"/>
            <ac:spMk id="8" creationId="{75E2B5F9-B0EA-C526-81A3-21D0DFD332BF}"/>
          </ac:spMkLst>
        </pc:spChg>
        <pc:spChg chg="add mod">
          <ac:chgData name="Wright, Scott, DFA" userId="5e42628d-6bf6-4614-9955-05e09a853c87" providerId="ADAL" clId="{5F61B1B9-B045-4E6B-868D-7B86C7B1D685}" dt="2026-04-09T04:37:59.555" v="7582"/>
          <ac:spMkLst>
            <pc:docMk/>
            <pc:sldMk cId="3193259703" sldId="422"/>
            <ac:spMk id="9" creationId="{87163ABF-8DC8-7284-5871-ACFC3C7130EA}"/>
          </ac:spMkLst>
        </pc:spChg>
        <pc:picChg chg="del">
          <ac:chgData name="Wright, Scott, DFA" userId="5e42628d-6bf6-4614-9955-05e09a853c87" providerId="ADAL" clId="{5F61B1B9-B045-4E6B-868D-7B86C7B1D685}" dt="2026-04-09T02:59:40.200" v="5163" actId="478"/>
          <ac:picMkLst>
            <pc:docMk/>
            <pc:sldMk cId="3193259703" sldId="422"/>
            <ac:picMk id="11" creationId="{916862AD-8A09-368E-26DF-A1C98796A824}"/>
          </ac:picMkLst>
        </pc:picChg>
        <pc:picChg chg="del">
          <ac:chgData name="Wright, Scott, DFA" userId="5e42628d-6bf6-4614-9955-05e09a853c87" providerId="ADAL" clId="{5F61B1B9-B045-4E6B-868D-7B86C7B1D685}" dt="2026-04-09T02:59:34.919" v="5158" actId="478"/>
          <ac:picMkLst>
            <pc:docMk/>
            <pc:sldMk cId="3193259703" sldId="422"/>
            <ac:picMk id="14" creationId="{1EB9C9E8-6B4C-05E5-EBAD-35A77056C9B0}"/>
          </ac:picMkLst>
        </pc:picChg>
        <pc:picChg chg="del">
          <ac:chgData name="Wright, Scott, DFA" userId="5e42628d-6bf6-4614-9955-05e09a853c87" providerId="ADAL" clId="{5F61B1B9-B045-4E6B-868D-7B86C7B1D685}" dt="2026-04-09T02:59:33.840" v="5157" actId="478"/>
          <ac:picMkLst>
            <pc:docMk/>
            <pc:sldMk cId="3193259703" sldId="422"/>
            <ac:picMk id="15" creationId="{259F5B8D-EE91-CC31-DB72-D65BE4517667}"/>
          </ac:picMkLst>
        </pc:picChg>
      </pc:sldChg>
      <pc:sldChg chg="del">
        <pc:chgData name="Wright, Scott, DFA" userId="5e42628d-6bf6-4614-9955-05e09a853c87" providerId="ADAL" clId="{5F61B1B9-B045-4E6B-868D-7B86C7B1D685}" dt="2026-04-09T04:27:54.831" v="7248" actId="47"/>
        <pc:sldMkLst>
          <pc:docMk/>
          <pc:sldMk cId="1047753448" sldId="423"/>
        </pc:sldMkLst>
      </pc:sldChg>
      <pc:sldChg chg="addSp modSp mod">
        <pc:chgData name="Wright, Scott, DFA" userId="5e42628d-6bf6-4614-9955-05e09a853c87" providerId="ADAL" clId="{5F61B1B9-B045-4E6B-868D-7B86C7B1D685}" dt="2026-04-09T04:38:25.798" v="7594"/>
        <pc:sldMkLst>
          <pc:docMk/>
          <pc:sldMk cId="2415412571" sldId="424"/>
        </pc:sldMkLst>
        <pc:spChg chg="add mod">
          <ac:chgData name="Wright, Scott, DFA" userId="5e42628d-6bf6-4614-9955-05e09a853c87" providerId="ADAL" clId="{5F61B1B9-B045-4E6B-868D-7B86C7B1D685}" dt="2026-04-09T04:38:25.798" v="7594"/>
          <ac:spMkLst>
            <pc:docMk/>
            <pc:sldMk cId="2415412571" sldId="424"/>
            <ac:spMk id="3" creationId="{E6C6F591-CEC4-5822-3D10-B47F6FF97C99}"/>
          </ac:spMkLst>
        </pc:spChg>
        <pc:spChg chg="mod">
          <ac:chgData name="Wright, Scott, DFA" userId="5e42628d-6bf6-4614-9955-05e09a853c87" providerId="ADAL" clId="{5F61B1B9-B045-4E6B-868D-7B86C7B1D685}" dt="2026-04-09T03:31:50.943" v="6165" actId="403"/>
          <ac:spMkLst>
            <pc:docMk/>
            <pc:sldMk cId="2415412571" sldId="424"/>
            <ac:spMk id="5" creationId="{07C3DC21-F5E8-357B-41EC-634D90D68BFB}"/>
          </ac:spMkLst>
        </pc:spChg>
        <pc:graphicFrameChg chg="mod modGraphic">
          <ac:chgData name="Wright, Scott, DFA" userId="5e42628d-6bf6-4614-9955-05e09a853c87" providerId="ADAL" clId="{5F61B1B9-B045-4E6B-868D-7B86C7B1D685}" dt="2026-04-09T03:31:47.841" v="6164" actId="1076"/>
          <ac:graphicFrameMkLst>
            <pc:docMk/>
            <pc:sldMk cId="2415412571" sldId="424"/>
            <ac:graphicFrameMk id="2" creationId="{10CE1A0A-6ACB-B617-D475-6686147C4269}"/>
          </ac:graphicFrameMkLst>
        </pc:graphicFrameChg>
      </pc:sldChg>
      <pc:sldChg chg="addSp delSp modSp mod ord">
        <pc:chgData name="Wright, Scott, DFA" userId="5e42628d-6bf6-4614-9955-05e09a853c87" providerId="ADAL" clId="{5F61B1B9-B045-4E6B-868D-7B86C7B1D685}" dt="2026-04-09T14:05:29.816" v="7735" actId="20577"/>
        <pc:sldMkLst>
          <pc:docMk/>
          <pc:sldMk cId="3804056611" sldId="425"/>
        </pc:sldMkLst>
        <pc:spChg chg="add mod">
          <ac:chgData name="Wright, Scott, DFA" userId="5e42628d-6bf6-4614-9955-05e09a853c87" providerId="ADAL" clId="{5F61B1B9-B045-4E6B-868D-7B86C7B1D685}" dt="2026-04-09T04:36:54.272" v="7561" actId="1036"/>
          <ac:spMkLst>
            <pc:docMk/>
            <pc:sldMk cId="3804056611" sldId="425"/>
            <ac:spMk id="3" creationId="{53046712-D6A3-BCCB-5C0C-705C234A9354}"/>
          </ac:spMkLst>
        </pc:spChg>
        <pc:spChg chg="mod">
          <ac:chgData name="Wright, Scott, DFA" userId="5e42628d-6bf6-4614-9955-05e09a853c87" providerId="ADAL" clId="{5F61B1B9-B045-4E6B-868D-7B86C7B1D685}" dt="2026-04-09T14:05:29.816" v="7735" actId="20577"/>
          <ac:spMkLst>
            <pc:docMk/>
            <pc:sldMk cId="3804056611" sldId="425"/>
            <ac:spMk id="4" creationId="{BF8E41D0-0DFA-F7C7-1036-04C29CBA2123}"/>
          </ac:spMkLst>
        </pc:spChg>
        <pc:spChg chg="mod">
          <ac:chgData name="Wright, Scott, DFA" userId="5e42628d-6bf6-4614-9955-05e09a853c87" providerId="ADAL" clId="{5F61B1B9-B045-4E6B-868D-7B86C7B1D685}" dt="2026-04-09T00:48:49.269" v="2701" actId="20577"/>
          <ac:spMkLst>
            <pc:docMk/>
            <pc:sldMk cId="3804056611" sldId="425"/>
            <ac:spMk id="7" creationId="{FE0EFBAA-8892-B392-F8EB-FE4A366142B0}"/>
          </ac:spMkLst>
        </pc:spChg>
        <pc:picChg chg="del">
          <ac:chgData name="Wright, Scott, DFA" userId="5e42628d-6bf6-4614-9955-05e09a853c87" providerId="ADAL" clId="{5F61B1B9-B045-4E6B-868D-7B86C7B1D685}" dt="2026-04-08T22:29:13.196" v="959" actId="478"/>
          <ac:picMkLst>
            <pc:docMk/>
            <pc:sldMk cId="3804056611" sldId="425"/>
            <ac:picMk id="5" creationId="{C57D577C-8986-3384-48FC-BAD7BA3BAEE3}"/>
          </ac:picMkLst>
        </pc:picChg>
      </pc:sldChg>
      <pc:sldChg chg="del">
        <pc:chgData name="Wright, Scott, DFA" userId="5e42628d-6bf6-4614-9955-05e09a853c87" providerId="ADAL" clId="{5F61B1B9-B045-4E6B-868D-7B86C7B1D685}" dt="2026-04-09T00:07:45.344" v="2379" actId="2696"/>
        <pc:sldMkLst>
          <pc:docMk/>
          <pc:sldMk cId="2299911162" sldId="426"/>
        </pc:sldMkLst>
      </pc:sldChg>
      <pc:sldChg chg="del">
        <pc:chgData name="Wright, Scott, DFA" userId="5e42628d-6bf6-4614-9955-05e09a853c87" providerId="ADAL" clId="{5F61B1B9-B045-4E6B-868D-7B86C7B1D685}" dt="2026-04-09T04:28:08.096" v="7249" actId="47"/>
        <pc:sldMkLst>
          <pc:docMk/>
          <pc:sldMk cId="2403592280" sldId="427"/>
        </pc:sldMkLst>
      </pc:sldChg>
      <pc:sldChg chg="addSp delSp modSp add mod">
        <pc:chgData name="Wright, Scott, DFA" userId="5e42628d-6bf6-4614-9955-05e09a853c87" providerId="ADAL" clId="{5F61B1B9-B045-4E6B-868D-7B86C7B1D685}" dt="2026-04-09T15:47:47.282" v="8190" actId="20577"/>
        <pc:sldMkLst>
          <pc:docMk/>
          <pc:sldMk cId="1673642496" sldId="428"/>
        </pc:sldMkLst>
        <pc:spChg chg="add mod">
          <ac:chgData name="Wright, Scott, DFA" userId="5e42628d-6bf6-4614-9955-05e09a853c87" providerId="ADAL" clId="{5F61B1B9-B045-4E6B-868D-7B86C7B1D685}" dt="2026-04-09T04:37:04.051" v="7562"/>
          <ac:spMkLst>
            <pc:docMk/>
            <pc:sldMk cId="1673642496" sldId="428"/>
            <ac:spMk id="3" creationId="{28D9FD14-4AD2-2EFB-9519-7955115E8E74}"/>
          </ac:spMkLst>
        </pc:spChg>
        <pc:spChg chg="mod">
          <ac:chgData name="Wright, Scott, DFA" userId="5e42628d-6bf6-4614-9955-05e09a853c87" providerId="ADAL" clId="{5F61B1B9-B045-4E6B-868D-7B86C7B1D685}" dt="2026-04-09T15:47:47.282" v="8190" actId="20577"/>
          <ac:spMkLst>
            <pc:docMk/>
            <pc:sldMk cId="1673642496" sldId="428"/>
            <ac:spMk id="4" creationId="{FBE9B471-62ED-24D7-CF2B-5C2CA8D7C7C4}"/>
          </ac:spMkLst>
        </pc:spChg>
        <pc:spChg chg="mod">
          <ac:chgData name="Wright, Scott, DFA" userId="5e42628d-6bf6-4614-9955-05e09a853c87" providerId="ADAL" clId="{5F61B1B9-B045-4E6B-868D-7B86C7B1D685}" dt="2026-04-09T04:29:53.066" v="7319" actId="20577"/>
          <ac:spMkLst>
            <pc:docMk/>
            <pc:sldMk cId="1673642496" sldId="428"/>
            <ac:spMk id="7" creationId="{7FA72B1D-52AD-FF01-D3EE-76324D697176}"/>
          </ac:spMkLst>
        </pc:spChg>
        <pc:picChg chg="del">
          <ac:chgData name="Wright, Scott, DFA" userId="5e42628d-6bf6-4614-9955-05e09a853c87" providerId="ADAL" clId="{5F61B1B9-B045-4E6B-868D-7B86C7B1D685}" dt="2026-04-09T04:32:03.822" v="7433" actId="478"/>
          <ac:picMkLst>
            <pc:docMk/>
            <pc:sldMk cId="1673642496" sldId="428"/>
            <ac:picMk id="5" creationId="{239F7C97-FD86-1E4A-4449-6C62088FBC85}"/>
          </ac:picMkLst>
        </pc:picChg>
      </pc:sldChg>
      <pc:sldChg chg="addSp delSp modSp add mod ord">
        <pc:chgData name="Wright, Scott, DFA" userId="5e42628d-6bf6-4614-9955-05e09a853c87" providerId="ADAL" clId="{5F61B1B9-B045-4E6B-868D-7B86C7B1D685}" dt="2026-04-09T15:52:01.717" v="8211" actId="14100"/>
        <pc:sldMkLst>
          <pc:docMk/>
          <pc:sldMk cId="580172506" sldId="429"/>
        </pc:sldMkLst>
        <pc:spChg chg="add mod ord">
          <ac:chgData name="Wright, Scott, DFA" userId="5e42628d-6bf6-4614-9955-05e09a853c87" providerId="ADAL" clId="{5F61B1B9-B045-4E6B-868D-7B86C7B1D685}" dt="2026-04-08T23:00:43.258" v="2040" actId="14100"/>
          <ac:spMkLst>
            <pc:docMk/>
            <pc:sldMk cId="580172506" sldId="429"/>
            <ac:spMk id="4" creationId="{41EA7CA9-C58A-64E5-2B69-78D5B0721C2F}"/>
          </ac:spMkLst>
        </pc:spChg>
        <pc:spChg chg="add mod ord">
          <ac:chgData name="Wright, Scott, DFA" userId="5e42628d-6bf6-4614-9955-05e09a853c87" providerId="ADAL" clId="{5F61B1B9-B045-4E6B-868D-7B86C7B1D685}" dt="2026-04-08T23:01:22.834" v="2116" actId="14100"/>
          <ac:spMkLst>
            <pc:docMk/>
            <pc:sldMk cId="580172506" sldId="429"/>
            <ac:spMk id="5" creationId="{34B81985-1B5D-C076-25EB-175C51FBD6E5}"/>
          </ac:spMkLst>
        </pc:spChg>
        <pc:spChg chg="mod">
          <ac:chgData name="Wright, Scott, DFA" userId="5e42628d-6bf6-4614-9955-05e09a853c87" providerId="ADAL" clId="{5F61B1B9-B045-4E6B-868D-7B86C7B1D685}" dt="2026-04-08T22:34:58.319" v="1210" actId="20577"/>
          <ac:spMkLst>
            <pc:docMk/>
            <pc:sldMk cId="580172506" sldId="429"/>
            <ac:spMk id="6" creationId="{9449107E-463D-FFA1-E9D5-5BD40044C13F}"/>
          </ac:spMkLst>
        </pc:spChg>
        <pc:spChg chg="mod">
          <ac:chgData name="Wright, Scott, DFA" userId="5e42628d-6bf6-4614-9955-05e09a853c87" providerId="ADAL" clId="{5F61B1B9-B045-4E6B-868D-7B86C7B1D685}" dt="2026-04-08T22:48:17.524" v="1777" actId="20577"/>
          <ac:spMkLst>
            <pc:docMk/>
            <pc:sldMk cId="580172506" sldId="429"/>
            <ac:spMk id="7" creationId="{7F76C6C6-0920-BB3E-A89F-99A12FD45EAA}"/>
          </ac:spMkLst>
        </pc:spChg>
        <pc:spChg chg="mod">
          <ac:chgData name="Wright, Scott, DFA" userId="5e42628d-6bf6-4614-9955-05e09a853c87" providerId="ADAL" clId="{5F61B1B9-B045-4E6B-868D-7B86C7B1D685}" dt="2026-04-08T22:58:06.567" v="2025" actId="1076"/>
          <ac:spMkLst>
            <pc:docMk/>
            <pc:sldMk cId="580172506" sldId="429"/>
            <ac:spMk id="8" creationId="{9A671997-6034-90F6-2648-3DC77EEE9C72}"/>
          </ac:spMkLst>
        </pc:spChg>
        <pc:spChg chg="mod">
          <ac:chgData name="Wright, Scott, DFA" userId="5e42628d-6bf6-4614-9955-05e09a853c87" providerId="ADAL" clId="{5F61B1B9-B045-4E6B-868D-7B86C7B1D685}" dt="2026-04-09T00:04:14.526" v="2367" actId="20577"/>
          <ac:spMkLst>
            <pc:docMk/>
            <pc:sldMk cId="580172506" sldId="429"/>
            <ac:spMk id="9" creationId="{13F6BD5D-6A40-FC09-811E-85CCB2C67159}"/>
          </ac:spMkLst>
        </pc:spChg>
        <pc:spChg chg="mod">
          <ac:chgData name="Wright, Scott, DFA" userId="5e42628d-6bf6-4614-9955-05e09a853c87" providerId="ADAL" clId="{5F61B1B9-B045-4E6B-868D-7B86C7B1D685}" dt="2026-04-09T14:07:58.784" v="7789" actId="1036"/>
          <ac:spMkLst>
            <pc:docMk/>
            <pc:sldMk cId="580172506" sldId="429"/>
            <ac:spMk id="10" creationId="{8ADDA49B-701C-713C-C775-14E2791CFCDC}"/>
          </ac:spMkLst>
        </pc:spChg>
        <pc:spChg chg="mod">
          <ac:chgData name="Wright, Scott, DFA" userId="5e42628d-6bf6-4614-9955-05e09a853c87" providerId="ADAL" clId="{5F61B1B9-B045-4E6B-868D-7B86C7B1D685}" dt="2026-04-08T22:48:00.874" v="1767" actId="20577"/>
          <ac:spMkLst>
            <pc:docMk/>
            <pc:sldMk cId="580172506" sldId="429"/>
            <ac:spMk id="11" creationId="{4E778F9F-0C35-0BF1-A8E6-E05E6E606DF4}"/>
          </ac:spMkLst>
        </pc:spChg>
        <pc:spChg chg="mod">
          <ac:chgData name="Wright, Scott, DFA" userId="5e42628d-6bf6-4614-9955-05e09a853c87" providerId="ADAL" clId="{5F61B1B9-B045-4E6B-868D-7B86C7B1D685}" dt="2026-04-09T15:52:01.717" v="8211" actId="14100"/>
          <ac:spMkLst>
            <pc:docMk/>
            <pc:sldMk cId="580172506" sldId="429"/>
            <ac:spMk id="12" creationId="{05F97A9B-DA05-2300-4C1F-11E816E9A6DD}"/>
          </ac:spMkLst>
        </pc:spChg>
        <pc:spChg chg="mod">
          <ac:chgData name="Wright, Scott, DFA" userId="5e42628d-6bf6-4614-9955-05e09a853c87" providerId="ADAL" clId="{5F61B1B9-B045-4E6B-868D-7B86C7B1D685}" dt="2026-04-08T23:54:10.207" v="2178" actId="115"/>
          <ac:spMkLst>
            <pc:docMk/>
            <pc:sldMk cId="580172506" sldId="429"/>
            <ac:spMk id="13" creationId="{931D1C45-4375-3883-0A1C-28B98F2FABB6}"/>
          </ac:spMkLst>
        </pc:spChg>
        <pc:spChg chg="add mod ord">
          <ac:chgData name="Wright, Scott, DFA" userId="5e42628d-6bf6-4614-9955-05e09a853c87" providerId="ADAL" clId="{5F61B1B9-B045-4E6B-868D-7B86C7B1D685}" dt="2026-04-09T00:00:40.279" v="2342" actId="167"/>
          <ac:spMkLst>
            <pc:docMk/>
            <pc:sldMk cId="580172506" sldId="429"/>
            <ac:spMk id="14" creationId="{93114DAC-AA14-3C9E-89FD-8A237ABF1432}"/>
          </ac:spMkLst>
        </pc:spChg>
        <pc:spChg chg="mod">
          <ac:chgData name="Wright, Scott, DFA" userId="5e42628d-6bf6-4614-9955-05e09a853c87" providerId="ADAL" clId="{5F61B1B9-B045-4E6B-868D-7B86C7B1D685}" dt="2026-04-08T23:58:00.519" v="2261" actId="115"/>
          <ac:spMkLst>
            <pc:docMk/>
            <pc:sldMk cId="580172506" sldId="429"/>
            <ac:spMk id="15" creationId="{F62A09BA-955F-9FED-8DE6-717B9483AB39}"/>
          </ac:spMkLst>
        </pc:spChg>
        <pc:spChg chg="del">
          <ac:chgData name="Wright, Scott, DFA" userId="5e42628d-6bf6-4614-9955-05e09a853c87" providerId="ADAL" clId="{5F61B1B9-B045-4E6B-868D-7B86C7B1D685}" dt="2026-04-08T22:48:12.165" v="1768" actId="478"/>
          <ac:spMkLst>
            <pc:docMk/>
            <pc:sldMk cId="580172506" sldId="429"/>
            <ac:spMk id="16" creationId="{065CA3F8-DDF9-B1B0-E37E-A9B70164FA0A}"/>
          </ac:spMkLst>
        </pc:spChg>
        <pc:spChg chg="add mod">
          <ac:chgData name="Wright, Scott, DFA" userId="5e42628d-6bf6-4614-9955-05e09a853c87" providerId="ADAL" clId="{5F61B1B9-B045-4E6B-868D-7B86C7B1D685}" dt="2026-04-09T14:06:50.686" v="7767" actId="14100"/>
          <ac:spMkLst>
            <pc:docMk/>
            <pc:sldMk cId="580172506" sldId="429"/>
            <ac:spMk id="16" creationId="{D6B5F598-1C8E-FE6C-7152-B48F47FD0DB5}"/>
          </ac:spMkLst>
        </pc:spChg>
        <pc:spChg chg="add mod ord">
          <ac:chgData name="Wright, Scott, DFA" userId="5e42628d-6bf6-4614-9955-05e09a853c87" providerId="ADAL" clId="{5F61B1B9-B045-4E6B-868D-7B86C7B1D685}" dt="2026-04-09T00:00:47.421" v="2343" actId="14100"/>
          <ac:spMkLst>
            <pc:docMk/>
            <pc:sldMk cId="580172506" sldId="429"/>
            <ac:spMk id="17" creationId="{EBE41626-8DFC-9425-3D23-A07B7CA71157}"/>
          </ac:spMkLst>
        </pc:spChg>
        <pc:spChg chg="mod">
          <ac:chgData name="Wright, Scott, DFA" userId="5e42628d-6bf6-4614-9955-05e09a853c87" providerId="ADAL" clId="{5F61B1B9-B045-4E6B-868D-7B86C7B1D685}" dt="2026-04-08T23:58:55.458" v="2262" actId="1076"/>
          <ac:spMkLst>
            <pc:docMk/>
            <pc:sldMk cId="580172506" sldId="429"/>
            <ac:spMk id="18" creationId="{74D9C505-636A-E523-F905-F949DAE57ECB}"/>
          </ac:spMkLst>
        </pc:spChg>
        <pc:spChg chg="mod">
          <ac:chgData name="Wright, Scott, DFA" userId="5e42628d-6bf6-4614-9955-05e09a853c87" providerId="ADAL" clId="{5F61B1B9-B045-4E6B-868D-7B86C7B1D685}" dt="2026-04-08T23:01:37.911" v="2117" actId="14100"/>
          <ac:spMkLst>
            <pc:docMk/>
            <pc:sldMk cId="580172506" sldId="429"/>
            <ac:spMk id="19" creationId="{ABAA8C57-EF48-A81A-6CA9-F74A17D70406}"/>
          </ac:spMkLst>
        </pc:spChg>
        <pc:spChg chg="add mod">
          <ac:chgData name="Wright, Scott, DFA" userId="5e42628d-6bf6-4614-9955-05e09a853c87" providerId="ADAL" clId="{5F61B1B9-B045-4E6B-868D-7B86C7B1D685}" dt="2026-04-09T14:07:44.355" v="7774" actId="1036"/>
          <ac:spMkLst>
            <pc:docMk/>
            <pc:sldMk cId="580172506" sldId="429"/>
            <ac:spMk id="20" creationId="{1D4E4966-2F70-B9D6-0ACE-797B56EB26A7}"/>
          </ac:spMkLst>
        </pc:spChg>
        <pc:spChg chg="del mod">
          <ac:chgData name="Wright, Scott, DFA" userId="5e42628d-6bf6-4614-9955-05e09a853c87" providerId="ADAL" clId="{5F61B1B9-B045-4E6B-868D-7B86C7B1D685}" dt="2026-04-08T22:53:03.317" v="1890" actId="478"/>
          <ac:spMkLst>
            <pc:docMk/>
            <pc:sldMk cId="580172506" sldId="429"/>
            <ac:spMk id="20" creationId="{27024D57-C2C9-B54A-B00E-BB82D31AD195}"/>
          </ac:spMkLst>
        </pc:spChg>
        <pc:spChg chg="del">
          <ac:chgData name="Wright, Scott, DFA" userId="5e42628d-6bf6-4614-9955-05e09a853c87" providerId="ADAL" clId="{5F61B1B9-B045-4E6B-868D-7B86C7B1D685}" dt="2026-04-08T22:50:41.350" v="1871" actId="478"/>
          <ac:spMkLst>
            <pc:docMk/>
            <pc:sldMk cId="580172506" sldId="429"/>
            <ac:spMk id="21" creationId="{01FE97D0-702D-9D93-5D49-801810C14158}"/>
          </ac:spMkLst>
        </pc:spChg>
        <pc:spChg chg="del">
          <ac:chgData name="Wright, Scott, DFA" userId="5e42628d-6bf6-4614-9955-05e09a853c87" providerId="ADAL" clId="{5F61B1B9-B045-4E6B-868D-7B86C7B1D685}" dt="2026-04-08T22:53:00.167" v="1889" actId="478"/>
          <ac:spMkLst>
            <pc:docMk/>
            <pc:sldMk cId="580172506" sldId="429"/>
            <ac:spMk id="22" creationId="{0AD68005-A157-CFB0-E961-E64104418F5E}"/>
          </ac:spMkLst>
        </pc:spChg>
        <pc:spChg chg="add del mod ord">
          <ac:chgData name="Wright, Scott, DFA" userId="5e42628d-6bf6-4614-9955-05e09a853c87" providerId="ADAL" clId="{5F61B1B9-B045-4E6B-868D-7B86C7B1D685}" dt="2026-04-09T00:02:18.464" v="2349" actId="478"/>
          <ac:spMkLst>
            <pc:docMk/>
            <pc:sldMk cId="580172506" sldId="429"/>
            <ac:spMk id="23" creationId="{F0AE6E63-B4A4-4B55-80EE-8C4F6CB517F6}"/>
          </ac:spMkLst>
        </pc:spChg>
        <pc:spChg chg="mod ord">
          <ac:chgData name="Wright, Scott, DFA" userId="5e42628d-6bf6-4614-9955-05e09a853c87" providerId="ADAL" clId="{5F61B1B9-B045-4E6B-868D-7B86C7B1D685}" dt="2026-04-09T14:07:52.389" v="7775" actId="14100"/>
          <ac:spMkLst>
            <pc:docMk/>
            <pc:sldMk cId="580172506" sldId="429"/>
            <ac:spMk id="24" creationId="{6C9CA42B-1F46-83CF-F7B7-1A63FC0CC679}"/>
          </ac:spMkLst>
        </pc:spChg>
        <pc:spChg chg="del mod">
          <ac:chgData name="Wright, Scott, DFA" userId="5e42628d-6bf6-4614-9955-05e09a853c87" providerId="ADAL" clId="{5F61B1B9-B045-4E6B-868D-7B86C7B1D685}" dt="2026-04-09T00:02:20.407" v="2350" actId="478"/>
          <ac:spMkLst>
            <pc:docMk/>
            <pc:sldMk cId="580172506" sldId="429"/>
            <ac:spMk id="25" creationId="{736CE798-C5B3-0C7F-8EB1-F9DCC5ED8BCE}"/>
          </ac:spMkLst>
        </pc:spChg>
        <pc:spChg chg="del mod">
          <ac:chgData name="Wright, Scott, DFA" userId="5e42628d-6bf6-4614-9955-05e09a853c87" providerId="ADAL" clId="{5F61B1B9-B045-4E6B-868D-7B86C7B1D685}" dt="2026-04-09T00:02:22.104" v="2351" actId="478"/>
          <ac:spMkLst>
            <pc:docMk/>
            <pc:sldMk cId="580172506" sldId="429"/>
            <ac:spMk id="26" creationId="{4EE37AD7-6178-BD58-E4DE-018CAC69A152}"/>
          </ac:spMkLst>
        </pc:spChg>
        <pc:spChg chg="del">
          <ac:chgData name="Wright, Scott, DFA" userId="5e42628d-6bf6-4614-9955-05e09a853c87" providerId="ADAL" clId="{5F61B1B9-B045-4E6B-868D-7B86C7B1D685}" dt="2026-04-08T22:50:36.814" v="1870" actId="478"/>
          <ac:spMkLst>
            <pc:docMk/>
            <pc:sldMk cId="580172506" sldId="429"/>
            <ac:spMk id="27" creationId="{69C02674-89EC-519D-7F37-A66A3CB72383}"/>
          </ac:spMkLst>
        </pc:spChg>
        <pc:spChg chg="add mod ord">
          <ac:chgData name="Wright, Scott, DFA" userId="5e42628d-6bf6-4614-9955-05e09a853c87" providerId="ADAL" clId="{5F61B1B9-B045-4E6B-868D-7B86C7B1D685}" dt="2026-04-09T00:02:25.056" v="2352" actId="1038"/>
          <ac:spMkLst>
            <pc:docMk/>
            <pc:sldMk cId="580172506" sldId="429"/>
            <ac:spMk id="28" creationId="{919A56DE-C21C-5B0A-A5D9-74A356C64C6C}"/>
          </ac:spMkLst>
        </pc:spChg>
        <pc:spChg chg="add mod ord">
          <ac:chgData name="Wright, Scott, DFA" userId="5e42628d-6bf6-4614-9955-05e09a853c87" providerId="ADAL" clId="{5F61B1B9-B045-4E6B-868D-7B86C7B1D685}" dt="2026-04-09T00:00:23.091" v="2339" actId="1038"/>
          <ac:spMkLst>
            <pc:docMk/>
            <pc:sldMk cId="580172506" sldId="429"/>
            <ac:spMk id="29" creationId="{B8C108CE-69A6-15C7-7F66-ACDC284398CE}"/>
          </ac:spMkLst>
        </pc:spChg>
        <pc:spChg chg="add mod ord">
          <ac:chgData name="Wright, Scott, DFA" userId="5e42628d-6bf6-4614-9955-05e09a853c87" providerId="ADAL" clId="{5F61B1B9-B045-4E6B-868D-7B86C7B1D685}" dt="2026-04-09T00:02:59.988" v="2366" actId="167"/>
          <ac:spMkLst>
            <pc:docMk/>
            <pc:sldMk cId="580172506" sldId="429"/>
            <ac:spMk id="30" creationId="{2F0F5322-13C9-FAF1-792C-A7E20D3574C7}"/>
          </ac:spMkLst>
        </pc:spChg>
        <pc:spChg chg="add mod ord">
          <ac:chgData name="Wright, Scott, DFA" userId="5e42628d-6bf6-4614-9955-05e09a853c87" providerId="ADAL" clId="{5F61B1B9-B045-4E6B-868D-7B86C7B1D685}" dt="2026-04-09T00:02:52.369" v="2364" actId="167"/>
          <ac:spMkLst>
            <pc:docMk/>
            <pc:sldMk cId="580172506" sldId="429"/>
            <ac:spMk id="31" creationId="{ADF130B1-AFEA-244B-31B2-C0B13080FBE1}"/>
          </ac:spMkLst>
        </pc:spChg>
        <pc:spChg chg="add mod ord">
          <ac:chgData name="Wright, Scott, DFA" userId="5e42628d-6bf6-4614-9955-05e09a853c87" providerId="ADAL" clId="{5F61B1B9-B045-4E6B-868D-7B86C7B1D685}" dt="2026-04-09T00:02:39.811" v="2357" actId="167"/>
          <ac:spMkLst>
            <pc:docMk/>
            <pc:sldMk cId="580172506" sldId="429"/>
            <ac:spMk id="32" creationId="{138FADD4-F98C-AC97-551F-85F3A445761E}"/>
          </ac:spMkLst>
        </pc:spChg>
        <pc:spChg chg="add mod">
          <ac:chgData name="Wright, Scott, DFA" userId="5e42628d-6bf6-4614-9955-05e09a853c87" providerId="ADAL" clId="{5F61B1B9-B045-4E6B-868D-7B86C7B1D685}" dt="2026-04-09T04:37:09.955" v="7564"/>
          <ac:spMkLst>
            <pc:docMk/>
            <pc:sldMk cId="580172506" sldId="429"/>
            <ac:spMk id="33" creationId="{D8C30DDF-F705-E3EC-95B5-EC077E6785F1}"/>
          </ac:spMkLst>
        </pc:spChg>
      </pc:sldChg>
      <pc:sldChg chg="add del">
        <pc:chgData name="Wright, Scott, DFA" userId="5e42628d-6bf6-4614-9955-05e09a853c87" providerId="ADAL" clId="{5F61B1B9-B045-4E6B-868D-7B86C7B1D685}" dt="2026-04-09T00:07:33.356" v="2377" actId="2696"/>
        <pc:sldMkLst>
          <pc:docMk/>
          <pc:sldMk cId="566272508" sldId="430"/>
        </pc:sldMkLst>
      </pc:sldChg>
      <pc:sldChg chg="addSp delSp modSp add mod">
        <pc:chgData name="Wright, Scott, DFA" userId="5e42628d-6bf6-4614-9955-05e09a853c87" providerId="ADAL" clId="{5F61B1B9-B045-4E6B-868D-7B86C7B1D685}" dt="2026-04-09T04:37:22.989" v="7569"/>
        <pc:sldMkLst>
          <pc:docMk/>
          <pc:sldMk cId="1413163715" sldId="430"/>
        </pc:sldMkLst>
        <pc:spChg chg="mod">
          <ac:chgData name="Wright, Scott, DFA" userId="5e42628d-6bf6-4614-9955-05e09a853c87" providerId="ADAL" clId="{5F61B1B9-B045-4E6B-868D-7B86C7B1D685}" dt="2026-04-09T01:32:44.066" v="3395" actId="1076"/>
          <ac:spMkLst>
            <pc:docMk/>
            <pc:sldMk cId="1413163715" sldId="430"/>
            <ac:spMk id="6" creationId="{B8BA08D2-B15F-8E1F-D78F-57333E221BCF}"/>
          </ac:spMkLst>
        </pc:spChg>
        <pc:spChg chg="del">
          <ac:chgData name="Wright, Scott, DFA" userId="5e42628d-6bf6-4614-9955-05e09a853c87" providerId="ADAL" clId="{5F61B1B9-B045-4E6B-868D-7B86C7B1D685}" dt="2026-04-09T01:28:53.527" v="3321" actId="478"/>
          <ac:spMkLst>
            <pc:docMk/>
            <pc:sldMk cId="1413163715" sldId="430"/>
            <ac:spMk id="7" creationId="{04E983A7-D9CD-4FF3-89CF-AA242CB74304}"/>
          </ac:spMkLst>
        </pc:spChg>
        <pc:spChg chg="mod">
          <ac:chgData name="Wright, Scott, DFA" userId="5e42628d-6bf6-4614-9955-05e09a853c87" providerId="ADAL" clId="{5F61B1B9-B045-4E6B-868D-7B86C7B1D685}" dt="2026-04-09T01:32:41.063" v="3394" actId="1076"/>
          <ac:spMkLst>
            <pc:docMk/>
            <pc:sldMk cId="1413163715" sldId="430"/>
            <ac:spMk id="8" creationId="{950F53BD-721F-BAB1-28E7-6957266E1520}"/>
          </ac:spMkLst>
        </pc:spChg>
        <pc:spChg chg="del">
          <ac:chgData name="Wright, Scott, DFA" userId="5e42628d-6bf6-4614-9955-05e09a853c87" providerId="ADAL" clId="{5F61B1B9-B045-4E6B-868D-7B86C7B1D685}" dt="2026-04-09T01:28:52.687" v="3320" actId="478"/>
          <ac:spMkLst>
            <pc:docMk/>
            <pc:sldMk cId="1413163715" sldId="430"/>
            <ac:spMk id="9" creationId="{86B1188B-1762-7722-D440-2A2A3AA405B6}"/>
          </ac:spMkLst>
        </pc:spChg>
        <pc:spChg chg="del">
          <ac:chgData name="Wright, Scott, DFA" userId="5e42628d-6bf6-4614-9955-05e09a853c87" providerId="ADAL" clId="{5F61B1B9-B045-4E6B-868D-7B86C7B1D685}" dt="2026-04-09T01:28:51.281" v="3319" actId="478"/>
          <ac:spMkLst>
            <pc:docMk/>
            <pc:sldMk cId="1413163715" sldId="430"/>
            <ac:spMk id="10" creationId="{F08249CC-8F83-A746-D1FD-2C620611D9A6}"/>
          </ac:spMkLst>
        </pc:spChg>
        <pc:spChg chg="add mod">
          <ac:chgData name="Wright, Scott, DFA" userId="5e42628d-6bf6-4614-9955-05e09a853c87" providerId="ADAL" clId="{5F61B1B9-B045-4E6B-868D-7B86C7B1D685}" dt="2026-04-09T01:32:58.158" v="3403" actId="1076"/>
          <ac:spMkLst>
            <pc:docMk/>
            <pc:sldMk cId="1413163715" sldId="430"/>
            <ac:spMk id="11" creationId="{181FC205-0FA4-3A15-C9B7-E9C25FAB58A1}"/>
          </ac:spMkLst>
        </pc:spChg>
        <pc:spChg chg="del">
          <ac:chgData name="Wright, Scott, DFA" userId="5e42628d-6bf6-4614-9955-05e09a853c87" providerId="ADAL" clId="{5F61B1B9-B045-4E6B-868D-7B86C7B1D685}" dt="2026-04-09T01:28:46.296" v="3317" actId="478"/>
          <ac:spMkLst>
            <pc:docMk/>
            <pc:sldMk cId="1413163715" sldId="430"/>
            <ac:spMk id="12" creationId="{E845796D-E432-070D-F324-0FBF7A08A2A7}"/>
          </ac:spMkLst>
        </pc:spChg>
        <pc:spChg chg="add mod">
          <ac:chgData name="Wright, Scott, DFA" userId="5e42628d-6bf6-4614-9955-05e09a853c87" providerId="ADAL" clId="{5F61B1B9-B045-4E6B-868D-7B86C7B1D685}" dt="2026-04-09T01:33:13.525" v="3408" actId="1076"/>
          <ac:spMkLst>
            <pc:docMk/>
            <pc:sldMk cId="1413163715" sldId="430"/>
            <ac:spMk id="13" creationId="{B8B60496-9A2A-AF1E-4BDD-B1EED93CA046}"/>
          </ac:spMkLst>
        </pc:spChg>
        <pc:spChg chg="add mod">
          <ac:chgData name="Wright, Scott, DFA" userId="5e42628d-6bf6-4614-9955-05e09a853c87" providerId="ADAL" clId="{5F61B1B9-B045-4E6B-868D-7B86C7B1D685}" dt="2026-04-09T04:37:22.989" v="7569"/>
          <ac:spMkLst>
            <pc:docMk/>
            <pc:sldMk cId="1413163715" sldId="430"/>
            <ac:spMk id="14" creationId="{1D569383-17D4-609F-A540-82ADFB3C71F3}"/>
          </ac:spMkLst>
        </pc:spChg>
        <pc:spChg chg="del">
          <ac:chgData name="Wright, Scott, DFA" userId="5e42628d-6bf6-4614-9955-05e09a853c87" providerId="ADAL" clId="{5F61B1B9-B045-4E6B-868D-7B86C7B1D685}" dt="2026-04-09T01:28:54.976" v="3322" actId="478"/>
          <ac:spMkLst>
            <pc:docMk/>
            <pc:sldMk cId="1413163715" sldId="430"/>
            <ac:spMk id="15" creationId="{1EBB7263-17A7-71CB-1D15-4823831D7568}"/>
          </ac:spMkLst>
        </pc:spChg>
        <pc:spChg chg="del">
          <ac:chgData name="Wright, Scott, DFA" userId="5e42628d-6bf6-4614-9955-05e09a853c87" providerId="ADAL" clId="{5F61B1B9-B045-4E6B-868D-7B86C7B1D685}" dt="2026-04-09T01:28:49.985" v="3318" actId="478"/>
          <ac:spMkLst>
            <pc:docMk/>
            <pc:sldMk cId="1413163715" sldId="430"/>
            <ac:spMk id="16" creationId="{525732F2-7DDA-C86A-D7FA-11265C48FACC}"/>
          </ac:spMkLst>
        </pc:spChg>
        <pc:spChg chg="mod">
          <ac:chgData name="Wright, Scott, DFA" userId="5e42628d-6bf6-4614-9955-05e09a853c87" providerId="ADAL" clId="{5F61B1B9-B045-4E6B-868D-7B86C7B1D685}" dt="2026-04-09T01:31:23.586" v="3382" actId="1076"/>
          <ac:spMkLst>
            <pc:docMk/>
            <pc:sldMk cId="1413163715" sldId="430"/>
            <ac:spMk id="20" creationId="{2E4E3A76-757F-2F1E-D83F-90821CA79E0B}"/>
          </ac:spMkLst>
        </pc:spChg>
        <pc:spChg chg="mod">
          <ac:chgData name="Wright, Scott, DFA" userId="5e42628d-6bf6-4614-9955-05e09a853c87" providerId="ADAL" clId="{5F61B1B9-B045-4E6B-868D-7B86C7B1D685}" dt="2026-04-09T01:31:09.413" v="3379" actId="1076"/>
          <ac:spMkLst>
            <pc:docMk/>
            <pc:sldMk cId="1413163715" sldId="430"/>
            <ac:spMk id="22" creationId="{1F91D512-6145-8E1B-7995-10430D66A145}"/>
          </ac:spMkLst>
        </pc:spChg>
        <pc:spChg chg="del">
          <ac:chgData name="Wright, Scott, DFA" userId="5e42628d-6bf6-4614-9955-05e09a853c87" providerId="ADAL" clId="{5F61B1B9-B045-4E6B-868D-7B86C7B1D685}" dt="2026-04-09T01:28:43.209" v="3316" actId="478"/>
          <ac:spMkLst>
            <pc:docMk/>
            <pc:sldMk cId="1413163715" sldId="430"/>
            <ac:spMk id="23" creationId="{B6281080-7B05-1537-5D17-D52C211D92AA}"/>
          </ac:spMkLst>
        </pc:spChg>
        <pc:picChg chg="add mod">
          <ac:chgData name="Wright, Scott, DFA" userId="5e42628d-6bf6-4614-9955-05e09a853c87" providerId="ADAL" clId="{5F61B1B9-B045-4E6B-868D-7B86C7B1D685}" dt="2026-04-09T01:32:36.476" v="3393" actId="14100"/>
          <ac:picMkLst>
            <pc:docMk/>
            <pc:sldMk cId="1413163715" sldId="430"/>
            <ac:picMk id="4" creationId="{9E354C47-6EF9-F330-994B-E9BCBF932BC2}"/>
          </ac:picMkLst>
        </pc:picChg>
        <pc:picChg chg="del">
          <ac:chgData name="Wright, Scott, DFA" userId="5e42628d-6bf6-4614-9955-05e09a853c87" providerId="ADAL" clId="{5F61B1B9-B045-4E6B-868D-7B86C7B1D685}" dt="2026-04-09T01:26:35.835" v="3274" actId="478"/>
          <ac:picMkLst>
            <pc:docMk/>
            <pc:sldMk cId="1413163715" sldId="430"/>
            <ac:picMk id="5" creationId="{1F85E264-FFB2-37C7-8008-1048070D5482}"/>
          </ac:picMkLst>
        </pc:picChg>
      </pc:sldChg>
      <pc:sldChg chg="addSp delSp modSp add mod">
        <pc:chgData name="Wright, Scott, DFA" userId="5e42628d-6bf6-4614-9955-05e09a853c87" providerId="ADAL" clId="{5F61B1B9-B045-4E6B-868D-7B86C7B1D685}" dt="2026-04-09T04:37:34.260" v="7573"/>
        <pc:sldMkLst>
          <pc:docMk/>
          <pc:sldMk cId="496259338" sldId="431"/>
        </pc:sldMkLst>
        <pc:spChg chg="del">
          <ac:chgData name="Wright, Scott, DFA" userId="5e42628d-6bf6-4614-9955-05e09a853c87" providerId="ADAL" clId="{5F61B1B9-B045-4E6B-868D-7B86C7B1D685}" dt="2026-04-09T01:44:44.211" v="3658" actId="478"/>
          <ac:spMkLst>
            <pc:docMk/>
            <pc:sldMk cId="496259338" sldId="431"/>
            <ac:spMk id="3" creationId="{BE28259E-D409-783A-9CA9-F0460D3CAA5E}"/>
          </ac:spMkLst>
        </pc:spChg>
        <pc:spChg chg="del">
          <ac:chgData name="Wright, Scott, DFA" userId="5e42628d-6bf6-4614-9955-05e09a853c87" providerId="ADAL" clId="{5F61B1B9-B045-4E6B-868D-7B86C7B1D685}" dt="2026-04-09T01:44:44.211" v="3658" actId="478"/>
          <ac:spMkLst>
            <pc:docMk/>
            <pc:sldMk cId="496259338" sldId="431"/>
            <ac:spMk id="4" creationId="{BEADC7AF-4910-4B62-283B-89803AE7C92D}"/>
          </ac:spMkLst>
        </pc:spChg>
        <pc:spChg chg="del">
          <ac:chgData name="Wright, Scott, DFA" userId="5e42628d-6bf6-4614-9955-05e09a853c87" providerId="ADAL" clId="{5F61B1B9-B045-4E6B-868D-7B86C7B1D685}" dt="2026-04-09T01:44:44.211" v="3658" actId="478"/>
          <ac:spMkLst>
            <pc:docMk/>
            <pc:sldMk cId="496259338" sldId="431"/>
            <ac:spMk id="6" creationId="{E272EDBC-2D2E-FDBC-7E6D-D9A0AFF733A0}"/>
          </ac:spMkLst>
        </pc:spChg>
        <pc:spChg chg="add del mod">
          <ac:chgData name="Wright, Scott, DFA" userId="5e42628d-6bf6-4614-9955-05e09a853c87" providerId="ADAL" clId="{5F61B1B9-B045-4E6B-868D-7B86C7B1D685}" dt="2026-04-09T01:51:48.642" v="3854" actId="20577"/>
          <ac:spMkLst>
            <pc:docMk/>
            <pc:sldMk cId="496259338" sldId="431"/>
            <ac:spMk id="7" creationId="{25427B21-4106-A1A6-576E-FAD5D72AC34A}"/>
          </ac:spMkLst>
        </pc:spChg>
        <pc:spChg chg="del">
          <ac:chgData name="Wright, Scott, DFA" userId="5e42628d-6bf6-4614-9955-05e09a853c87" providerId="ADAL" clId="{5F61B1B9-B045-4E6B-868D-7B86C7B1D685}" dt="2026-04-09T01:44:44.211" v="3658" actId="478"/>
          <ac:spMkLst>
            <pc:docMk/>
            <pc:sldMk cId="496259338" sldId="431"/>
            <ac:spMk id="9" creationId="{7C29F6DE-E9B8-2026-847A-8D1AF209E347}"/>
          </ac:spMkLst>
        </pc:spChg>
        <pc:spChg chg="add mod">
          <ac:chgData name="Wright, Scott, DFA" userId="5e42628d-6bf6-4614-9955-05e09a853c87" providerId="ADAL" clId="{5F61B1B9-B045-4E6B-868D-7B86C7B1D685}" dt="2026-04-09T01:45:46.547" v="3685" actId="1076"/>
          <ac:spMkLst>
            <pc:docMk/>
            <pc:sldMk cId="496259338" sldId="431"/>
            <ac:spMk id="10" creationId="{D10B2B53-9DCA-066B-45A2-406B69941B07}"/>
          </ac:spMkLst>
        </pc:spChg>
        <pc:spChg chg="del">
          <ac:chgData name="Wright, Scott, DFA" userId="5e42628d-6bf6-4614-9955-05e09a853c87" providerId="ADAL" clId="{5F61B1B9-B045-4E6B-868D-7B86C7B1D685}" dt="2026-04-09T01:44:44.211" v="3658" actId="478"/>
          <ac:spMkLst>
            <pc:docMk/>
            <pc:sldMk cId="496259338" sldId="431"/>
            <ac:spMk id="11" creationId="{548E5377-5234-7517-1085-4A6D701D374D}"/>
          </ac:spMkLst>
        </pc:spChg>
        <pc:spChg chg="add del mod">
          <ac:chgData name="Wright, Scott, DFA" userId="5e42628d-6bf6-4614-9955-05e09a853c87" providerId="ADAL" clId="{5F61B1B9-B045-4E6B-868D-7B86C7B1D685}" dt="2026-04-09T01:51:34.527" v="3837" actId="478"/>
          <ac:spMkLst>
            <pc:docMk/>
            <pc:sldMk cId="496259338" sldId="431"/>
            <ac:spMk id="14" creationId="{2E2A2A98-DD8D-7A22-037D-D79E1507C2B9}"/>
          </ac:spMkLst>
        </pc:spChg>
        <pc:spChg chg="del">
          <ac:chgData name="Wright, Scott, DFA" userId="5e42628d-6bf6-4614-9955-05e09a853c87" providerId="ADAL" clId="{5F61B1B9-B045-4E6B-868D-7B86C7B1D685}" dt="2026-04-09T01:42:36.560" v="3593" actId="478"/>
          <ac:spMkLst>
            <pc:docMk/>
            <pc:sldMk cId="496259338" sldId="431"/>
            <ac:spMk id="15" creationId="{E8497156-CA75-30A3-F1EE-FBFADBC0CB29}"/>
          </ac:spMkLst>
        </pc:spChg>
        <pc:spChg chg="mod">
          <ac:chgData name="Wright, Scott, DFA" userId="5e42628d-6bf6-4614-9955-05e09a853c87" providerId="ADAL" clId="{5F61B1B9-B045-4E6B-868D-7B86C7B1D685}" dt="2026-04-09T01:46:00.567" v="3687" actId="1076"/>
          <ac:spMkLst>
            <pc:docMk/>
            <pc:sldMk cId="496259338" sldId="431"/>
            <ac:spMk id="16" creationId="{F0D25B4A-0F2A-92B9-A9F9-5B219D7C3D33}"/>
          </ac:spMkLst>
        </pc:spChg>
        <pc:spChg chg="add mod">
          <ac:chgData name="Wright, Scott, DFA" userId="5e42628d-6bf6-4614-9955-05e09a853c87" providerId="ADAL" clId="{5F61B1B9-B045-4E6B-868D-7B86C7B1D685}" dt="2026-04-09T01:45:46.547" v="3685" actId="1076"/>
          <ac:spMkLst>
            <pc:docMk/>
            <pc:sldMk cId="496259338" sldId="431"/>
            <ac:spMk id="17" creationId="{1676ED40-810A-4C67-BA2F-C712EDD323B3}"/>
          </ac:spMkLst>
        </pc:spChg>
        <pc:spChg chg="mod">
          <ac:chgData name="Wright, Scott, DFA" userId="5e42628d-6bf6-4614-9955-05e09a853c87" providerId="ADAL" clId="{5F61B1B9-B045-4E6B-868D-7B86C7B1D685}" dt="2026-04-09T01:46:15.235" v="3691" actId="1076"/>
          <ac:spMkLst>
            <pc:docMk/>
            <pc:sldMk cId="496259338" sldId="431"/>
            <ac:spMk id="19" creationId="{2576F503-B9AA-55CC-FADE-6B69B90CE8D1}"/>
          </ac:spMkLst>
        </pc:spChg>
        <pc:spChg chg="add mod">
          <ac:chgData name="Wright, Scott, DFA" userId="5e42628d-6bf6-4614-9955-05e09a853c87" providerId="ADAL" clId="{5F61B1B9-B045-4E6B-868D-7B86C7B1D685}" dt="2026-04-09T01:47:47.143" v="3764" actId="1076"/>
          <ac:spMkLst>
            <pc:docMk/>
            <pc:sldMk cId="496259338" sldId="431"/>
            <ac:spMk id="20" creationId="{B9BAC616-B9B9-BB2F-AF55-18CC639D990F}"/>
          </ac:spMkLst>
        </pc:spChg>
        <pc:spChg chg="add mod">
          <ac:chgData name="Wright, Scott, DFA" userId="5e42628d-6bf6-4614-9955-05e09a853c87" providerId="ADAL" clId="{5F61B1B9-B045-4E6B-868D-7B86C7B1D685}" dt="2026-04-09T01:48:17.679" v="3770" actId="1076"/>
          <ac:spMkLst>
            <pc:docMk/>
            <pc:sldMk cId="496259338" sldId="431"/>
            <ac:spMk id="23" creationId="{12FF37EF-A96E-B0A5-F466-8163B39FA9BC}"/>
          </ac:spMkLst>
        </pc:spChg>
        <pc:spChg chg="add mod">
          <ac:chgData name="Wright, Scott, DFA" userId="5e42628d-6bf6-4614-9955-05e09a853c87" providerId="ADAL" clId="{5F61B1B9-B045-4E6B-868D-7B86C7B1D685}" dt="2026-04-09T04:37:34.260" v="7573"/>
          <ac:spMkLst>
            <pc:docMk/>
            <pc:sldMk cId="496259338" sldId="431"/>
            <ac:spMk id="24" creationId="{D4381252-32A4-FD26-56D5-A82BCDA4D957}"/>
          </ac:spMkLst>
        </pc:spChg>
        <pc:picChg chg="add mod">
          <ac:chgData name="Wright, Scott, DFA" userId="5e42628d-6bf6-4614-9955-05e09a853c87" providerId="ADAL" clId="{5F61B1B9-B045-4E6B-868D-7B86C7B1D685}" dt="2026-04-09T01:46:21.473" v="3692" actId="1440"/>
          <ac:picMkLst>
            <pc:docMk/>
            <pc:sldMk cId="496259338" sldId="431"/>
            <ac:picMk id="8" creationId="{67576957-982E-8231-A728-01FA741A9F57}"/>
          </ac:picMkLst>
        </pc:picChg>
        <pc:picChg chg="add mod">
          <ac:chgData name="Wright, Scott, DFA" userId="5e42628d-6bf6-4614-9955-05e09a853c87" providerId="ADAL" clId="{5F61B1B9-B045-4E6B-868D-7B86C7B1D685}" dt="2026-04-09T01:45:46.547" v="3685" actId="1076"/>
          <ac:picMkLst>
            <pc:docMk/>
            <pc:sldMk cId="496259338" sldId="431"/>
            <ac:picMk id="12" creationId="{341F562E-DAB7-946A-0BFC-234C204109CE}"/>
          </ac:picMkLst>
        </pc:picChg>
        <pc:picChg chg="del">
          <ac:chgData name="Wright, Scott, DFA" userId="5e42628d-6bf6-4614-9955-05e09a853c87" providerId="ADAL" clId="{5F61B1B9-B045-4E6B-868D-7B86C7B1D685}" dt="2026-04-09T01:42:32.919" v="3592" actId="478"/>
          <ac:picMkLst>
            <pc:docMk/>
            <pc:sldMk cId="496259338" sldId="431"/>
            <ac:picMk id="13" creationId="{7919B138-AB38-8C52-1041-0C0523DD1610}"/>
          </ac:picMkLst>
        </pc:picChg>
        <pc:picChg chg="del">
          <ac:chgData name="Wright, Scott, DFA" userId="5e42628d-6bf6-4614-9955-05e09a853c87" providerId="ADAL" clId="{5F61B1B9-B045-4E6B-868D-7B86C7B1D685}" dt="2026-04-09T01:44:19.346" v="3653" actId="478"/>
          <ac:picMkLst>
            <pc:docMk/>
            <pc:sldMk cId="496259338" sldId="431"/>
            <ac:picMk id="18" creationId="{06028447-7955-359A-0199-1E26699BC1EF}"/>
          </ac:picMkLst>
        </pc:picChg>
        <pc:picChg chg="add mod">
          <ac:chgData name="Wright, Scott, DFA" userId="5e42628d-6bf6-4614-9955-05e09a853c87" providerId="ADAL" clId="{5F61B1B9-B045-4E6B-868D-7B86C7B1D685}" dt="2026-04-09T01:48:08.103" v="3766" actId="1076"/>
          <ac:picMkLst>
            <pc:docMk/>
            <pc:sldMk cId="496259338" sldId="431"/>
            <ac:picMk id="22" creationId="{536C7B8A-CB2E-DF9F-BA13-9BB278E5C970}"/>
          </ac:picMkLst>
        </pc:picChg>
      </pc:sldChg>
      <pc:sldChg chg="addSp delSp modSp add mod">
        <pc:chgData name="Wright, Scott, DFA" userId="5e42628d-6bf6-4614-9955-05e09a853c87" providerId="ADAL" clId="{5F61B1B9-B045-4E6B-868D-7B86C7B1D685}" dt="2026-04-09T04:37:41.444" v="7575"/>
        <pc:sldMkLst>
          <pc:docMk/>
          <pc:sldMk cId="2300181852" sldId="432"/>
        </pc:sldMkLst>
        <pc:spChg chg="add mod">
          <ac:chgData name="Wright, Scott, DFA" userId="5e42628d-6bf6-4614-9955-05e09a853c87" providerId="ADAL" clId="{5F61B1B9-B045-4E6B-868D-7B86C7B1D685}" dt="2026-04-09T02:08:07.366" v="4106" actId="14100"/>
          <ac:spMkLst>
            <pc:docMk/>
            <pc:sldMk cId="2300181852" sldId="432"/>
            <ac:spMk id="5" creationId="{0EFBBC26-5EAF-C4F5-88CA-E9271351F34C}"/>
          </ac:spMkLst>
        </pc:spChg>
        <pc:spChg chg="add mod">
          <ac:chgData name="Wright, Scott, DFA" userId="5e42628d-6bf6-4614-9955-05e09a853c87" providerId="ADAL" clId="{5F61B1B9-B045-4E6B-868D-7B86C7B1D685}" dt="2026-04-09T02:08:40.804" v="4115" actId="14100"/>
          <ac:spMkLst>
            <pc:docMk/>
            <pc:sldMk cId="2300181852" sldId="432"/>
            <ac:spMk id="9" creationId="{3F055F88-8EE9-1B71-BC2B-DD66E188ED8C}"/>
          </ac:spMkLst>
        </pc:spChg>
        <pc:spChg chg="add mod">
          <ac:chgData name="Wright, Scott, DFA" userId="5e42628d-6bf6-4614-9955-05e09a853c87" providerId="ADAL" clId="{5F61B1B9-B045-4E6B-868D-7B86C7B1D685}" dt="2026-04-09T02:10:54.862" v="4155" actId="14100"/>
          <ac:spMkLst>
            <pc:docMk/>
            <pc:sldMk cId="2300181852" sldId="432"/>
            <ac:spMk id="12" creationId="{8CD14B1B-1694-FF46-706A-1AFC126A2609}"/>
          </ac:spMkLst>
        </pc:spChg>
        <pc:spChg chg="add mod">
          <ac:chgData name="Wright, Scott, DFA" userId="5e42628d-6bf6-4614-9955-05e09a853c87" providerId="ADAL" clId="{5F61B1B9-B045-4E6B-868D-7B86C7B1D685}" dt="2026-04-09T04:37:41.444" v="7575"/>
          <ac:spMkLst>
            <pc:docMk/>
            <pc:sldMk cId="2300181852" sldId="432"/>
            <ac:spMk id="13" creationId="{012A9099-E736-BF1A-45E9-D6FD1B8C9E40}"/>
          </ac:spMkLst>
        </pc:spChg>
        <pc:spChg chg="del">
          <ac:chgData name="Wright, Scott, DFA" userId="5e42628d-6bf6-4614-9955-05e09a853c87" providerId="ADAL" clId="{5F61B1B9-B045-4E6B-868D-7B86C7B1D685}" dt="2026-04-09T02:02:53.845" v="4039" actId="478"/>
          <ac:spMkLst>
            <pc:docMk/>
            <pc:sldMk cId="2300181852" sldId="432"/>
            <ac:spMk id="15" creationId="{D148D8E0-91FD-47A3-1EE7-0F36B82415D5}"/>
          </ac:spMkLst>
        </pc:spChg>
        <pc:spChg chg="mod">
          <ac:chgData name="Wright, Scott, DFA" userId="5e42628d-6bf6-4614-9955-05e09a853c87" providerId="ADAL" clId="{5F61B1B9-B045-4E6B-868D-7B86C7B1D685}" dt="2026-04-09T02:05:58.628" v="4081" actId="20577"/>
          <ac:spMkLst>
            <pc:docMk/>
            <pc:sldMk cId="2300181852" sldId="432"/>
            <ac:spMk id="22" creationId="{80C3AEC2-FD84-DBF4-B8FC-1840E1132597}"/>
          </ac:spMkLst>
        </pc:spChg>
        <pc:spChg chg="mod">
          <ac:chgData name="Wright, Scott, DFA" userId="5e42628d-6bf6-4614-9955-05e09a853c87" providerId="ADAL" clId="{5F61B1B9-B045-4E6B-868D-7B86C7B1D685}" dt="2026-04-09T02:08:30.888" v="4113" actId="1076"/>
          <ac:spMkLst>
            <pc:docMk/>
            <pc:sldMk cId="2300181852" sldId="432"/>
            <ac:spMk id="23" creationId="{5A6C3FD5-165F-0539-292D-35455E34F959}"/>
          </ac:spMkLst>
        </pc:spChg>
        <pc:spChg chg="mod">
          <ac:chgData name="Wright, Scott, DFA" userId="5e42628d-6bf6-4614-9955-05e09a853c87" providerId="ADAL" clId="{5F61B1B9-B045-4E6B-868D-7B86C7B1D685}" dt="2026-04-09T02:09:40.088" v="4147" actId="1076"/>
          <ac:spMkLst>
            <pc:docMk/>
            <pc:sldMk cId="2300181852" sldId="432"/>
            <ac:spMk id="24" creationId="{FD8F4E6F-2A1C-CAB5-B755-0A0F96AD1603}"/>
          </ac:spMkLst>
        </pc:spChg>
        <pc:spChg chg="del">
          <ac:chgData name="Wright, Scott, DFA" userId="5e42628d-6bf6-4614-9955-05e09a853c87" providerId="ADAL" clId="{5F61B1B9-B045-4E6B-868D-7B86C7B1D685}" dt="2026-04-09T02:09:18.825" v="4134" actId="478"/>
          <ac:spMkLst>
            <pc:docMk/>
            <pc:sldMk cId="2300181852" sldId="432"/>
            <ac:spMk id="25" creationId="{BA1FB489-138E-ED28-C276-09CB151516FA}"/>
          </ac:spMkLst>
        </pc:spChg>
        <pc:picChg chg="add del mod">
          <ac:chgData name="Wright, Scott, DFA" userId="5e42628d-6bf6-4614-9955-05e09a853c87" providerId="ADAL" clId="{5F61B1B9-B045-4E6B-868D-7B86C7B1D685}" dt="2026-04-09T02:07:38.061" v="4087" actId="478"/>
          <ac:picMkLst>
            <pc:docMk/>
            <pc:sldMk cId="2300181852" sldId="432"/>
            <ac:picMk id="4" creationId="{A92961F7-9125-C112-4571-393DCEC117F9}"/>
          </ac:picMkLst>
        </pc:picChg>
        <pc:picChg chg="add mod ord">
          <ac:chgData name="Wright, Scott, DFA" userId="5e42628d-6bf6-4614-9955-05e09a853c87" providerId="ADAL" clId="{5F61B1B9-B045-4E6B-868D-7B86C7B1D685}" dt="2026-04-09T02:07:51.658" v="4091" actId="167"/>
          <ac:picMkLst>
            <pc:docMk/>
            <pc:sldMk cId="2300181852" sldId="432"/>
            <ac:picMk id="8" creationId="{E6864308-6386-214B-AB41-058B8AC506BE}"/>
          </ac:picMkLst>
        </pc:picChg>
        <pc:picChg chg="add mod">
          <ac:chgData name="Wright, Scott, DFA" userId="5e42628d-6bf6-4614-9955-05e09a853c87" providerId="ADAL" clId="{5F61B1B9-B045-4E6B-868D-7B86C7B1D685}" dt="2026-04-09T02:10:33.432" v="4151" actId="1076"/>
          <ac:picMkLst>
            <pc:docMk/>
            <pc:sldMk cId="2300181852" sldId="432"/>
            <ac:picMk id="11" creationId="{45AA6545-892E-BB5E-8846-864BCAEBAAB9}"/>
          </ac:picMkLst>
        </pc:picChg>
        <pc:picChg chg="del">
          <ac:chgData name="Wright, Scott, DFA" userId="5e42628d-6bf6-4614-9955-05e09a853c87" providerId="ADAL" clId="{5F61B1B9-B045-4E6B-868D-7B86C7B1D685}" dt="2026-04-09T02:02:50.203" v="4038" actId="478"/>
          <ac:picMkLst>
            <pc:docMk/>
            <pc:sldMk cId="2300181852" sldId="432"/>
            <ac:picMk id="17" creationId="{3EC7E328-D314-783B-2434-7212931D76D5}"/>
          </ac:picMkLst>
        </pc:picChg>
        <pc:picChg chg="del mod">
          <ac:chgData name="Wright, Scott, DFA" userId="5e42628d-6bf6-4614-9955-05e09a853c87" providerId="ADAL" clId="{5F61B1B9-B045-4E6B-868D-7B86C7B1D685}" dt="2026-04-09T02:03:08.789" v="4041" actId="478"/>
          <ac:picMkLst>
            <pc:docMk/>
            <pc:sldMk cId="2300181852" sldId="432"/>
            <ac:picMk id="21" creationId="{333E0A7F-37C5-CF30-38AC-4A9783A63949}"/>
          </ac:picMkLst>
        </pc:picChg>
      </pc:sldChg>
      <pc:sldChg chg="add">
        <pc:chgData name="Wright, Scott, DFA" userId="5e42628d-6bf6-4614-9955-05e09a853c87" providerId="ADAL" clId="{5F61B1B9-B045-4E6B-868D-7B86C7B1D685}" dt="2026-04-09T02:12:10.063" v="4156" actId="2890"/>
        <pc:sldMkLst>
          <pc:docMk/>
          <pc:sldMk cId="1413750852" sldId="433"/>
        </pc:sldMkLst>
      </pc:sldChg>
      <pc:sldChg chg="addSp delSp modSp add mod">
        <pc:chgData name="Wright, Scott, DFA" userId="5e42628d-6bf6-4614-9955-05e09a853c87" providerId="ADAL" clId="{5F61B1B9-B045-4E6B-868D-7B86C7B1D685}" dt="2026-04-09T04:37:46.990" v="7577"/>
        <pc:sldMkLst>
          <pc:docMk/>
          <pc:sldMk cId="1593122839" sldId="434"/>
        </pc:sldMkLst>
        <pc:spChg chg="del mod">
          <ac:chgData name="Wright, Scott, DFA" userId="5e42628d-6bf6-4614-9955-05e09a853c87" providerId="ADAL" clId="{5F61B1B9-B045-4E6B-868D-7B86C7B1D685}" dt="2026-04-09T02:34:04.993" v="4572" actId="478"/>
          <ac:spMkLst>
            <pc:docMk/>
            <pc:sldMk cId="1593122839" sldId="434"/>
            <ac:spMk id="4" creationId="{0BE61563-BE0B-158C-DDD4-EB4E7CF09FA0}"/>
          </ac:spMkLst>
        </pc:spChg>
        <pc:spChg chg="add mod">
          <ac:chgData name="Wright, Scott, DFA" userId="5e42628d-6bf6-4614-9955-05e09a853c87" providerId="ADAL" clId="{5F61B1B9-B045-4E6B-868D-7B86C7B1D685}" dt="2026-04-09T04:37:46.990" v="7577"/>
          <ac:spMkLst>
            <pc:docMk/>
            <pc:sldMk cId="1593122839" sldId="434"/>
            <ac:spMk id="10" creationId="{DAFEF6DA-378C-588A-CCE5-AB4253FC84E9}"/>
          </ac:spMkLst>
        </pc:spChg>
        <pc:picChg chg="add mod">
          <ac:chgData name="Wright, Scott, DFA" userId="5e42628d-6bf6-4614-9955-05e09a853c87" providerId="ADAL" clId="{5F61B1B9-B045-4E6B-868D-7B86C7B1D685}" dt="2026-04-09T02:34:01.352" v="4571" actId="1076"/>
          <ac:picMkLst>
            <pc:docMk/>
            <pc:sldMk cId="1593122839" sldId="434"/>
            <ac:picMk id="5" creationId="{355A1C8E-694C-533B-B1B1-717D31871A09}"/>
          </ac:picMkLst>
        </pc:picChg>
        <pc:picChg chg="del">
          <ac:chgData name="Wright, Scott, DFA" userId="5e42628d-6bf6-4614-9955-05e09a853c87" providerId="ADAL" clId="{5F61B1B9-B045-4E6B-868D-7B86C7B1D685}" dt="2026-04-09T02:32:49.022" v="4564" actId="478"/>
          <ac:picMkLst>
            <pc:docMk/>
            <pc:sldMk cId="1593122839" sldId="434"/>
            <ac:picMk id="8" creationId="{63D998F1-919A-9879-E8D5-EB9F5AAA75EB}"/>
          </ac:picMkLst>
        </pc:picChg>
        <pc:picChg chg="add mod">
          <ac:chgData name="Wright, Scott, DFA" userId="5e42628d-6bf6-4614-9955-05e09a853c87" providerId="ADAL" clId="{5F61B1B9-B045-4E6B-868D-7B86C7B1D685}" dt="2026-04-09T02:33:59.610" v="4570" actId="1076"/>
          <ac:picMkLst>
            <pc:docMk/>
            <pc:sldMk cId="1593122839" sldId="434"/>
            <ac:picMk id="9" creationId="{833144F8-4F00-AB9E-E489-AE0A823CCAE9}"/>
          </ac:picMkLst>
        </pc:picChg>
      </pc:sldChg>
      <pc:sldChg chg="addSp delSp modSp add mod setBg">
        <pc:chgData name="Wright, Scott, DFA" userId="5e42628d-6bf6-4614-9955-05e09a853c87" providerId="ADAL" clId="{5F61B1B9-B045-4E6B-868D-7B86C7B1D685}" dt="2026-04-09T04:37:49.349" v="7578"/>
        <pc:sldMkLst>
          <pc:docMk/>
          <pc:sldMk cId="228901683" sldId="435"/>
        </pc:sldMkLst>
        <pc:spChg chg="mod">
          <ac:chgData name="Wright, Scott, DFA" userId="5e42628d-6bf6-4614-9955-05e09a853c87" providerId="ADAL" clId="{5F61B1B9-B045-4E6B-868D-7B86C7B1D685}" dt="2026-04-09T02:35:37.426" v="4578" actId="26606"/>
          <ac:spMkLst>
            <pc:docMk/>
            <pc:sldMk cId="228901683" sldId="435"/>
            <ac:spMk id="2" creationId="{956230C0-263A-694A-EDC4-70440369F992}"/>
          </ac:spMkLst>
        </pc:spChg>
        <pc:spChg chg="mod">
          <ac:chgData name="Wright, Scott, DFA" userId="5e42628d-6bf6-4614-9955-05e09a853c87" providerId="ADAL" clId="{5F61B1B9-B045-4E6B-868D-7B86C7B1D685}" dt="2026-04-09T02:35:37.426" v="4578" actId="26606"/>
          <ac:spMkLst>
            <pc:docMk/>
            <pc:sldMk cId="228901683" sldId="435"/>
            <ac:spMk id="7" creationId="{0FE8D9FA-0C10-92B0-11DA-7BA7A29877B0}"/>
          </ac:spMkLst>
        </pc:spChg>
        <pc:spChg chg="add del">
          <ac:chgData name="Wright, Scott, DFA" userId="5e42628d-6bf6-4614-9955-05e09a853c87" providerId="ADAL" clId="{5F61B1B9-B045-4E6B-868D-7B86C7B1D685}" dt="2026-04-09T02:35:37.426" v="4578" actId="26606"/>
          <ac:spMkLst>
            <pc:docMk/>
            <pc:sldMk cId="228901683" sldId="435"/>
            <ac:spMk id="12" creationId="{76906711-0AFB-47DD-A4B6-4E94B38B8C91}"/>
          </ac:spMkLst>
        </pc:spChg>
        <pc:spChg chg="add del">
          <ac:chgData name="Wright, Scott, DFA" userId="5e42628d-6bf6-4614-9955-05e09a853c87" providerId="ADAL" clId="{5F61B1B9-B045-4E6B-868D-7B86C7B1D685}" dt="2026-04-09T02:35:37.426" v="4578" actId="26606"/>
          <ac:spMkLst>
            <pc:docMk/>
            <pc:sldMk cId="228901683" sldId="435"/>
            <ac:spMk id="14" creationId="{AA91F649-894C-41F6-A21D-3D1AC558E934}"/>
          </ac:spMkLst>
        </pc:spChg>
        <pc:spChg chg="add del">
          <ac:chgData name="Wright, Scott, DFA" userId="5e42628d-6bf6-4614-9955-05e09a853c87" providerId="ADAL" clId="{5F61B1B9-B045-4E6B-868D-7B86C7B1D685}" dt="2026-04-09T02:35:37.426" v="4578" actId="26606"/>
          <ac:spMkLst>
            <pc:docMk/>
            <pc:sldMk cId="228901683" sldId="435"/>
            <ac:spMk id="16" creationId="{56037404-66BD-46B5-9323-1B531319671A}"/>
          </ac:spMkLst>
        </pc:spChg>
        <pc:spChg chg="add mod">
          <ac:chgData name="Wright, Scott, DFA" userId="5e42628d-6bf6-4614-9955-05e09a853c87" providerId="ADAL" clId="{5F61B1B9-B045-4E6B-868D-7B86C7B1D685}" dt="2026-04-09T04:37:49.349" v="7578"/>
          <ac:spMkLst>
            <pc:docMk/>
            <pc:sldMk cId="228901683" sldId="435"/>
            <ac:spMk id="19" creationId="{AF0E432A-33C0-0B9C-9EFA-3C1ECB07492D}"/>
          </ac:spMkLst>
        </pc:spChg>
        <pc:picChg chg="add mod">
          <ac:chgData name="Wright, Scott, DFA" userId="5e42628d-6bf6-4614-9955-05e09a853c87" providerId="ADAL" clId="{5F61B1B9-B045-4E6B-868D-7B86C7B1D685}" dt="2026-04-09T02:35:43.523" v="4579" actId="1076"/>
          <ac:picMkLst>
            <pc:docMk/>
            <pc:sldMk cId="228901683" sldId="435"/>
            <ac:picMk id="4" creationId="{CC4E8BF2-3711-F302-87D4-55B519F05034}"/>
          </ac:picMkLst>
        </pc:picChg>
        <pc:picChg chg="del">
          <ac:chgData name="Wright, Scott, DFA" userId="5e42628d-6bf6-4614-9955-05e09a853c87" providerId="ADAL" clId="{5F61B1B9-B045-4E6B-868D-7B86C7B1D685}" dt="2026-04-09T02:35:11.754" v="4574" actId="478"/>
          <ac:picMkLst>
            <pc:docMk/>
            <pc:sldMk cId="228901683" sldId="435"/>
            <ac:picMk id="5" creationId="{68DE9D39-E513-A0E8-856D-A0E2FC36576F}"/>
          </ac:picMkLst>
        </pc:picChg>
        <pc:picChg chg="add del mod">
          <ac:chgData name="Wright, Scott, DFA" userId="5e42628d-6bf6-4614-9955-05e09a853c87" providerId="ADAL" clId="{5F61B1B9-B045-4E6B-868D-7B86C7B1D685}" dt="2026-04-09T02:36:58.982" v="4586" actId="478"/>
          <ac:picMkLst>
            <pc:docMk/>
            <pc:sldMk cId="228901683" sldId="435"/>
            <ac:picMk id="8" creationId="{2930B0EB-7315-7D41-0672-2FFC13BCB0FA}"/>
          </ac:picMkLst>
        </pc:picChg>
        <pc:picChg chg="del">
          <ac:chgData name="Wright, Scott, DFA" userId="5e42628d-6bf6-4614-9955-05e09a853c87" providerId="ADAL" clId="{5F61B1B9-B045-4E6B-868D-7B86C7B1D685}" dt="2026-04-09T02:35:12.603" v="4575" actId="478"/>
          <ac:picMkLst>
            <pc:docMk/>
            <pc:sldMk cId="228901683" sldId="435"/>
            <ac:picMk id="9" creationId="{B52F0780-1F65-33BF-3902-9C93A13110CA}"/>
          </ac:picMkLst>
        </pc:picChg>
        <pc:picChg chg="add mod">
          <ac:chgData name="Wright, Scott, DFA" userId="5e42628d-6bf6-4614-9955-05e09a853c87" providerId="ADAL" clId="{5F61B1B9-B045-4E6B-868D-7B86C7B1D685}" dt="2026-04-09T02:37:54.179" v="4594" actId="1076"/>
          <ac:picMkLst>
            <pc:docMk/>
            <pc:sldMk cId="228901683" sldId="435"/>
            <ac:picMk id="11" creationId="{135F53A1-43BB-9C28-65E8-2397D69CC3DE}"/>
          </ac:picMkLst>
        </pc:picChg>
        <pc:picChg chg="add mod">
          <ac:chgData name="Wright, Scott, DFA" userId="5e42628d-6bf6-4614-9955-05e09a853c87" providerId="ADAL" clId="{5F61B1B9-B045-4E6B-868D-7B86C7B1D685}" dt="2026-04-09T02:37:54.179" v="4594" actId="1076"/>
          <ac:picMkLst>
            <pc:docMk/>
            <pc:sldMk cId="228901683" sldId="435"/>
            <ac:picMk id="15" creationId="{1DD61624-8F0A-F893-2431-DC0655F76E0A}"/>
          </ac:picMkLst>
        </pc:picChg>
        <pc:picChg chg="add mod">
          <ac:chgData name="Wright, Scott, DFA" userId="5e42628d-6bf6-4614-9955-05e09a853c87" providerId="ADAL" clId="{5F61B1B9-B045-4E6B-868D-7B86C7B1D685}" dt="2026-04-09T02:37:54.179" v="4594" actId="1076"/>
          <ac:picMkLst>
            <pc:docMk/>
            <pc:sldMk cId="228901683" sldId="435"/>
            <ac:picMk id="18" creationId="{877DE310-FA95-DC0B-A39A-75B572A38457}"/>
          </ac:picMkLst>
        </pc:picChg>
      </pc:sldChg>
      <pc:sldChg chg="addSp delSp modSp add mod ord">
        <pc:chgData name="Wright, Scott, DFA" userId="5e42628d-6bf6-4614-9955-05e09a853c87" providerId="ADAL" clId="{5F61B1B9-B045-4E6B-868D-7B86C7B1D685}" dt="2026-04-09T04:37:51.669" v="7579"/>
        <pc:sldMkLst>
          <pc:docMk/>
          <pc:sldMk cId="1063297301" sldId="436"/>
        </pc:sldMkLst>
        <pc:spChg chg="add del mod">
          <ac:chgData name="Wright, Scott, DFA" userId="5e42628d-6bf6-4614-9955-05e09a853c87" providerId="ADAL" clId="{5F61B1B9-B045-4E6B-868D-7B86C7B1D685}" dt="2026-04-09T02:45:53.850" v="4781" actId="14100"/>
          <ac:spMkLst>
            <pc:docMk/>
            <pc:sldMk cId="1063297301" sldId="436"/>
            <ac:spMk id="5" creationId="{C2DDDF12-7C50-AEB9-B9A9-D11165D2E705}"/>
          </ac:spMkLst>
        </pc:spChg>
        <pc:spChg chg="add mod">
          <ac:chgData name="Wright, Scott, DFA" userId="5e42628d-6bf6-4614-9955-05e09a853c87" providerId="ADAL" clId="{5F61B1B9-B045-4E6B-868D-7B86C7B1D685}" dt="2026-04-09T04:37:51.669" v="7579"/>
          <ac:spMkLst>
            <pc:docMk/>
            <pc:sldMk cId="1063297301" sldId="436"/>
            <ac:spMk id="6" creationId="{FB3AA91A-B0C9-AFA9-D1B4-51E1CDA1FE25}"/>
          </ac:spMkLst>
        </pc:spChg>
        <pc:spChg chg="del mod">
          <ac:chgData name="Wright, Scott, DFA" userId="5e42628d-6bf6-4614-9955-05e09a853c87" providerId="ADAL" clId="{5F61B1B9-B045-4E6B-868D-7B86C7B1D685}" dt="2026-04-09T02:45:40.443" v="4776" actId="478"/>
          <ac:spMkLst>
            <pc:docMk/>
            <pc:sldMk cId="1063297301" sldId="436"/>
            <ac:spMk id="9" creationId="{AC6E6422-6D36-CD08-58B3-22CB8FEED5A3}"/>
          </ac:spMkLst>
        </pc:spChg>
        <pc:spChg chg="del mod">
          <ac:chgData name="Wright, Scott, DFA" userId="5e42628d-6bf6-4614-9955-05e09a853c87" providerId="ADAL" clId="{5F61B1B9-B045-4E6B-868D-7B86C7B1D685}" dt="2026-04-09T02:45:42.769" v="4777" actId="478"/>
          <ac:spMkLst>
            <pc:docMk/>
            <pc:sldMk cId="1063297301" sldId="436"/>
            <ac:spMk id="12" creationId="{84A41709-1CC3-0578-1955-C9AA3727998A}"/>
          </ac:spMkLst>
        </pc:spChg>
        <pc:spChg chg="mod">
          <ac:chgData name="Wright, Scott, DFA" userId="5e42628d-6bf6-4614-9955-05e09a853c87" providerId="ADAL" clId="{5F61B1B9-B045-4E6B-868D-7B86C7B1D685}" dt="2026-04-09T02:46:09.378" v="4786" actId="1076"/>
          <ac:spMkLst>
            <pc:docMk/>
            <pc:sldMk cId="1063297301" sldId="436"/>
            <ac:spMk id="22" creationId="{47E9C655-1B62-FD37-EEE1-F1712A1A8C52}"/>
          </ac:spMkLst>
        </pc:spChg>
        <pc:spChg chg="del mod">
          <ac:chgData name="Wright, Scott, DFA" userId="5e42628d-6bf6-4614-9955-05e09a853c87" providerId="ADAL" clId="{5F61B1B9-B045-4E6B-868D-7B86C7B1D685}" dt="2026-04-09T02:45:47.729" v="4780" actId="478"/>
          <ac:spMkLst>
            <pc:docMk/>
            <pc:sldMk cId="1063297301" sldId="436"/>
            <ac:spMk id="23" creationId="{5D64A3B8-732E-CD96-34BB-A107144BB6B9}"/>
          </ac:spMkLst>
        </pc:spChg>
        <pc:spChg chg="del mod">
          <ac:chgData name="Wright, Scott, DFA" userId="5e42628d-6bf6-4614-9955-05e09a853c87" providerId="ADAL" clId="{5F61B1B9-B045-4E6B-868D-7B86C7B1D685}" dt="2026-04-09T02:45:56.818" v="4782" actId="478"/>
          <ac:spMkLst>
            <pc:docMk/>
            <pc:sldMk cId="1063297301" sldId="436"/>
            <ac:spMk id="24" creationId="{92ED7B18-14D6-0EB1-DBFF-AAEB82B92D80}"/>
          </ac:spMkLst>
        </pc:spChg>
        <pc:picChg chg="add mod ord">
          <ac:chgData name="Wright, Scott, DFA" userId="5e42628d-6bf6-4614-9955-05e09a853c87" providerId="ADAL" clId="{5F61B1B9-B045-4E6B-868D-7B86C7B1D685}" dt="2026-04-09T02:42:38.932" v="4620" actId="1076"/>
          <ac:picMkLst>
            <pc:docMk/>
            <pc:sldMk cId="1063297301" sldId="436"/>
            <ac:picMk id="4" creationId="{A90DDF28-B216-C746-0E19-9D2640DE1B2F}"/>
          </ac:picMkLst>
        </pc:picChg>
        <pc:picChg chg="del">
          <ac:chgData name="Wright, Scott, DFA" userId="5e42628d-6bf6-4614-9955-05e09a853c87" providerId="ADAL" clId="{5F61B1B9-B045-4E6B-868D-7B86C7B1D685}" dt="2026-04-09T02:41:12.890" v="4598" actId="478"/>
          <ac:picMkLst>
            <pc:docMk/>
            <pc:sldMk cId="1063297301" sldId="436"/>
            <ac:picMk id="8" creationId="{8DCF2234-6E0A-C55F-6AB9-FB737B7F8BEC}"/>
          </ac:picMkLst>
        </pc:picChg>
        <pc:picChg chg="del">
          <ac:chgData name="Wright, Scott, DFA" userId="5e42628d-6bf6-4614-9955-05e09a853c87" providerId="ADAL" clId="{5F61B1B9-B045-4E6B-868D-7B86C7B1D685}" dt="2026-04-09T02:41:13.840" v="4599" actId="478"/>
          <ac:picMkLst>
            <pc:docMk/>
            <pc:sldMk cId="1063297301" sldId="436"/>
            <ac:picMk id="11" creationId="{F6343429-C333-178C-33AD-63211C5D7119}"/>
          </ac:picMkLst>
        </pc:picChg>
      </pc:sldChg>
      <pc:sldChg chg="addSp delSp modSp add mod">
        <pc:chgData name="Wright, Scott, DFA" userId="5e42628d-6bf6-4614-9955-05e09a853c87" providerId="ADAL" clId="{5F61B1B9-B045-4E6B-868D-7B86C7B1D685}" dt="2026-04-09T04:37:53.910" v="7580"/>
        <pc:sldMkLst>
          <pc:docMk/>
          <pc:sldMk cId="3681765193" sldId="437"/>
        </pc:sldMkLst>
        <pc:spChg chg="mod">
          <ac:chgData name="Wright, Scott, DFA" userId="5e42628d-6bf6-4614-9955-05e09a853c87" providerId="ADAL" clId="{5F61B1B9-B045-4E6B-868D-7B86C7B1D685}" dt="2026-04-09T02:50:24.189" v="4886" actId="20577"/>
          <ac:spMkLst>
            <pc:docMk/>
            <pc:sldMk cId="3681765193" sldId="437"/>
            <ac:spMk id="5" creationId="{A59A5A34-313E-77C1-97F3-6C26254AD235}"/>
          </ac:spMkLst>
        </pc:spChg>
        <pc:spChg chg="add mod">
          <ac:chgData name="Wright, Scott, DFA" userId="5e42628d-6bf6-4614-9955-05e09a853c87" providerId="ADAL" clId="{5F61B1B9-B045-4E6B-868D-7B86C7B1D685}" dt="2026-04-09T04:37:53.910" v="7580"/>
          <ac:spMkLst>
            <pc:docMk/>
            <pc:sldMk cId="3681765193" sldId="437"/>
            <ac:spMk id="8" creationId="{2C6BC28C-5003-C6CD-F457-0D4ECB3FA9F9}"/>
          </ac:spMkLst>
        </pc:spChg>
        <pc:picChg chg="del">
          <ac:chgData name="Wright, Scott, DFA" userId="5e42628d-6bf6-4614-9955-05e09a853c87" providerId="ADAL" clId="{5F61B1B9-B045-4E6B-868D-7B86C7B1D685}" dt="2026-04-09T02:46:28.125" v="4788" actId="478"/>
          <ac:picMkLst>
            <pc:docMk/>
            <pc:sldMk cId="3681765193" sldId="437"/>
            <ac:picMk id="4" creationId="{693B3751-78A7-CCA7-FEC5-2B6156988BB1}"/>
          </ac:picMkLst>
        </pc:picChg>
        <pc:picChg chg="add mod">
          <ac:chgData name="Wright, Scott, DFA" userId="5e42628d-6bf6-4614-9955-05e09a853c87" providerId="ADAL" clId="{5F61B1B9-B045-4E6B-868D-7B86C7B1D685}" dt="2026-04-09T02:49:22.187" v="4792" actId="14100"/>
          <ac:picMkLst>
            <pc:docMk/>
            <pc:sldMk cId="3681765193" sldId="437"/>
            <ac:picMk id="6" creationId="{FA35DD21-9FB5-27F8-8A9A-7BBA8EA73FDB}"/>
          </ac:picMkLst>
        </pc:picChg>
      </pc:sldChg>
      <pc:sldChg chg="addSp delSp modSp add mod">
        <pc:chgData name="Wright, Scott, DFA" userId="5e42628d-6bf6-4614-9955-05e09a853c87" providerId="ADAL" clId="{5F61B1B9-B045-4E6B-868D-7B86C7B1D685}" dt="2026-04-09T02:52:38.629" v="4912" actId="1076"/>
        <pc:sldMkLst>
          <pc:docMk/>
          <pc:sldMk cId="3459913153" sldId="438"/>
        </pc:sldMkLst>
        <pc:spChg chg="del">
          <ac:chgData name="Wright, Scott, DFA" userId="5e42628d-6bf6-4614-9955-05e09a853c87" providerId="ADAL" clId="{5F61B1B9-B045-4E6B-868D-7B86C7B1D685}" dt="2026-04-09T02:51:27.983" v="4907" actId="478"/>
          <ac:spMkLst>
            <pc:docMk/>
            <pc:sldMk cId="3459913153" sldId="438"/>
            <ac:spMk id="5" creationId="{91FBFD95-B2E1-BBFD-0E32-67C2E391B1C4}"/>
          </ac:spMkLst>
        </pc:spChg>
        <pc:spChg chg="mod">
          <ac:chgData name="Wright, Scott, DFA" userId="5e42628d-6bf6-4614-9955-05e09a853c87" providerId="ADAL" clId="{5F61B1B9-B045-4E6B-868D-7B86C7B1D685}" dt="2026-04-09T02:52:38.629" v="4912" actId="1076"/>
          <ac:spMkLst>
            <pc:docMk/>
            <pc:sldMk cId="3459913153" sldId="438"/>
            <ac:spMk id="22" creationId="{88D2C8C1-716F-92D6-4F64-CC9B66DED653}"/>
          </ac:spMkLst>
        </pc:spChg>
        <pc:picChg chg="add mod">
          <ac:chgData name="Wright, Scott, DFA" userId="5e42628d-6bf6-4614-9955-05e09a853c87" providerId="ADAL" clId="{5F61B1B9-B045-4E6B-868D-7B86C7B1D685}" dt="2026-04-09T02:52:33.248" v="4911" actId="1440"/>
          <ac:picMkLst>
            <pc:docMk/>
            <pc:sldMk cId="3459913153" sldId="438"/>
            <ac:picMk id="4" creationId="{2906B0F2-7C6A-CCB1-F96A-EEC57D70C92E}"/>
          </ac:picMkLst>
        </pc:picChg>
        <pc:picChg chg="del">
          <ac:chgData name="Wright, Scott, DFA" userId="5e42628d-6bf6-4614-9955-05e09a853c87" providerId="ADAL" clId="{5F61B1B9-B045-4E6B-868D-7B86C7B1D685}" dt="2026-04-09T02:51:23.958" v="4906" actId="478"/>
          <ac:picMkLst>
            <pc:docMk/>
            <pc:sldMk cId="3459913153" sldId="438"/>
            <ac:picMk id="6" creationId="{19EB0CF4-C92E-1988-EB6F-2DD921344757}"/>
          </ac:picMkLst>
        </pc:picChg>
      </pc:sldChg>
      <pc:sldChg chg="addSp delSp modSp add mod">
        <pc:chgData name="Wright, Scott, DFA" userId="5e42628d-6bf6-4614-9955-05e09a853c87" providerId="ADAL" clId="{5F61B1B9-B045-4E6B-868D-7B86C7B1D685}" dt="2026-04-09T14:57:34.464" v="7854" actId="115"/>
        <pc:sldMkLst>
          <pc:docMk/>
          <pc:sldMk cId="2457908251" sldId="439"/>
        </pc:sldMkLst>
        <pc:spChg chg="add mod">
          <ac:chgData name="Wright, Scott, DFA" userId="5e42628d-6bf6-4614-9955-05e09a853c87" providerId="ADAL" clId="{5F61B1B9-B045-4E6B-868D-7B86C7B1D685}" dt="2026-04-09T03:14:27.365" v="5719" actId="14100"/>
          <ac:spMkLst>
            <pc:docMk/>
            <pc:sldMk cId="2457908251" sldId="439"/>
            <ac:spMk id="5" creationId="{9475DE09-5234-97DC-7F4E-B56B007C7584}"/>
          </ac:spMkLst>
        </pc:spChg>
        <pc:spChg chg="mod">
          <ac:chgData name="Wright, Scott, DFA" userId="5e42628d-6bf6-4614-9955-05e09a853c87" providerId="ADAL" clId="{5F61B1B9-B045-4E6B-868D-7B86C7B1D685}" dt="2026-04-09T14:57:34.464" v="7854" actId="115"/>
          <ac:spMkLst>
            <pc:docMk/>
            <pc:sldMk cId="2457908251" sldId="439"/>
            <ac:spMk id="6" creationId="{E9633F0B-0EE4-17DF-CDE3-3185140E3934}"/>
          </ac:spMkLst>
        </pc:spChg>
        <pc:spChg chg="mod">
          <ac:chgData name="Wright, Scott, DFA" userId="5e42628d-6bf6-4614-9955-05e09a853c87" providerId="ADAL" clId="{5F61B1B9-B045-4E6B-868D-7B86C7B1D685}" dt="2026-04-09T03:12:25.848" v="5636" actId="14100"/>
          <ac:spMkLst>
            <pc:docMk/>
            <pc:sldMk cId="2457908251" sldId="439"/>
            <ac:spMk id="7" creationId="{24A8D7B0-620C-3F10-A786-F9B8289D0682}"/>
          </ac:spMkLst>
        </pc:spChg>
        <pc:spChg chg="del">
          <ac:chgData name="Wright, Scott, DFA" userId="5e42628d-6bf6-4614-9955-05e09a853c87" providerId="ADAL" clId="{5F61B1B9-B045-4E6B-868D-7B86C7B1D685}" dt="2026-04-09T03:13:04.158" v="5691" actId="478"/>
          <ac:spMkLst>
            <pc:docMk/>
            <pc:sldMk cId="2457908251" sldId="439"/>
            <ac:spMk id="8" creationId="{A9760C18-5522-3EAF-6002-FE7F020788E6}"/>
          </ac:spMkLst>
        </pc:spChg>
        <pc:spChg chg="add mod">
          <ac:chgData name="Wright, Scott, DFA" userId="5e42628d-6bf6-4614-9955-05e09a853c87" providerId="ADAL" clId="{5F61B1B9-B045-4E6B-868D-7B86C7B1D685}" dt="2026-04-09T03:15:38.302" v="5773" actId="1076"/>
          <ac:spMkLst>
            <pc:docMk/>
            <pc:sldMk cId="2457908251" sldId="439"/>
            <ac:spMk id="9" creationId="{83BCBC47-EE3F-AB8D-FE63-30276709F495}"/>
          </ac:spMkLst>
        </pc:spChg>
        <pc:spChg chg="add mod">
          <ac:chgData name="Wright, Scott, DFA" userId="5e42628d-6bf6-4614-9955-05e09a853c87" providerId="ADAL" clId="{5F61B1B9-B045-4E6B-868D-7B86C7B1D685}" dt="2026-04-09T03:15:56.439" v="5788" actId="1076"/>
          <ac:spMkLst>
            <pc:docMk/>
            <pc:sldMk cId="2457908251" sldId="439"/>
            <ac:spMk id="10" creationId="{90B4E4F1-728A-6363-36CC-2305EEB22EC1}"/>
          </ac:spMkLst>
        </pc:spChg>
        <pc:spChg chg="add mod">
          <ac:chgData name="Wright, Scott, DFA" userId="5e42628d-6bf6-4614-9955-05e09a853c87" providerId="ADAL" clId="{5F61B1B9-B045-4E6B-868D-7B86C7B1D685}" dt="2026-04-09T03:16:56.876" v="5795" actId="14100"/>
          <ac:spMkLst>
            <pc:docMk/>
            <pc:sldMk cId="2457908251" sldId="439"/>
            <ac:spMk id="11" creationId="{FF4CF806-91D0-099F-156F-6CBCBFC6EF2D}"/>
          </ac:spMkLst>
        </pc:spChg>
        <pc:spChg chg="add mod">
          <ac:chgData name="Wright, Scott, DFA" userId="5e42628d-6bf6-4614-9955-05e09a853c87" providerId="ADAL" clId="{5F61B1B9-B045-4E6B-868D-7B86C7B1D685}" dt="2026-04-09T03:17:33.004" v="5800" actId="14100"/>
          <ac:spMkLst>
            <pc:docMk/>
            <pc:sldMk cId="2457908251" sldId="439"/>
            <ac:spMk id="12" creationId="{FEE8FBE6-2F21-FF62-910A-B80D19ABD4B5}"/>
          </ac:spMkLst>
        </pc:spChg>
        <pc:spChg chg="add mod">
          <ac:chgData name="Wright, Scott, DFA" userId="5e42628d-6bf6-4614-9955-05e09a853c87" providerId="ADAL" clId="{5F61B1B9-B045-4E6B-868D-7B86C7B1D685}" dt="2026-04-09T03:17:49.695" v="5804" actId="1076"/>
          <ac:spMkLst>
            <pc:docMk/>
            <pc:sldMk cId="2457908251" sldId="439"/>
            <ac:spMk id="13" creationId="{ED4CFC35-FF2D-2EAC-3614-3E5D425FEAEB}"/>
          </ac:spMkLst>
        </pc:spChg>
        <pc:spChg chg="del">
          <ac:chgData name="Wright, Scott, DFA" userId="5e42628d-6bf6-4614-9955-05e09a853c87" providerId="ADAL" clId="{5F61B1B9-B045-4E6B-868D-7B86C7B1D685}" dt="2026-04-09T03:13:06.406" v="5692" actId="478"/>
          <ac:spMkLst>
            <pc:docMk/>
            <pc:sldMk cId="2457908251" sldId="439"/>
            <ac:spMk id="15" creationId="{FC452B0B-100F-0E00-68A4-90D1EA5D082A}"/>
          </ac:spMkLst>
        </pc:spChg>
        <pc:spChg chg="add mod">
          <ac:chgData name="Wright, Scott, DFA" userId="5e42628d-6bf6-4614-9955-05e09a853c87" providerId="ADAL" clId="{5F61B1B9-B045-4E6B-868D-7B86C7B1D685}" dt="2026-04-09T03:18:56.963" v="5814" actId="208"/>
          <ac:spMkLst>
            <pc:docMk/>
            <pc:sldMk cId="2457908251" sldId="439"/>
            <ac:spMk id="16" creationId="{C1B1EB7D-CBC7-41FD-CADB-EC3469E4B1FB}"/>
          </ac:spMkLst>
        </pc:spChg>
        <pc:spChg chg="add mod">
          <ac:chgData name="Wright, Scott, DFA" userId="5e42628d-6bf6-4614-9955-05e09a853c87" providerId="ADAL" clId="{5F61B1B9-B045-4E6B-868D-7B86C7B1D685}" dt="2026-04-09T03:18:29.940" v="5812" actId="207"/>
          <ac:spMkLst>
            <pc:docMk/>
            <pc:sldMk cId="2457908251" sldId="439"/>
            <ac:spMk id="18" creationId="{EEE23260-C9C2-4643-EA14-0AE29054845C}"/>
          </ac:spMkLst>
        </pc:spChg>
        <pc:spChg chg="add mod">
          <ac:chgData name="Wright, Scott, DFA" userId="5e42628d-6bf6-4614-9955-05e09a853c87" providerId="ADAL" clId="{5F61B1B9-B045-4E6B-868D-7B86C7B1D685}" dt="2026-04-09T04:38:03.467" v="7584"/>
          <ac:spMkLst>
            <pc:docMk/>
            <pc:sldMk cId="2457908251" sldId="439"/>
            <ac:spMk id="19" creationId="{BBE97E2D-DCB2-4EDB-4381-2A77173B808D}"/>
          </ac:spMkLst>
        </pc:spChg>
        <pc:picChg chg="add mod">
          <ac:chgData name="Wright, Scott, DFA" userId="5e42628d-6bf6-4614-9955-05e09a853c87" providerId="ADAL" clId="{5F61B1B9-B045-4E6B-868D-7B86C7B1D685}" dt="2026-04-09T03:17:20.943" v="5797" actId="1076"/>
          <ac:picMkLst>
            <pc:docMk/>
            <pc:sldMk cId="2457908251" sldId="439"/>
            <ac:picMk id="4" creationId="{944E585B-0DA9-1D63-A6C5-2F31D2244408}"/>
          </ac:picMkLst>
        </pc:picChg>
        <pc:picChg chg="del">
          <ac:chgData name="Wright, Scott, DFA" userId="5e42628d-6bf6-4614-9955-05e09a853c87" providerId="ADAL" clId="{5F61B1B9-B045-4E6B-868D-7B86C7B1D685}" dt="2026-04-09T03:13:03.125" v="5690" actId="478"/>
          <ac:picMkLst>
            <pc:docMk/>
            <pc:sldMk cId="2457908251" sldId="439"/>
            <ac:picMk id="14" creationId="{8BEC00E2-F3DB-3A36-5D10-F98876506F37}"/>
          </ac:picMkLst>
        </pc:picChg>
        <pc:picChg chg="del">
          <ac:chgData name="Wright, Scott, DFA" userId="5e42628d-6bf6-4614-9955-05e09a853c87" providerId="ADAL" clId="{5F61B1B9-B045-4E6B-868D-7B86C7B1D685}" dt="2026-04-09T03:13:07.062" v="5693" actId="478"/>
          <ac:picMkLst>
            <pc:docMk/>
            <pc:sldMk cId="2457908251" sldId="439"/>
            <ac:picMk id="17" creationId="{FB011E2F-5E8F-598D-6F14-AF3E71AFD964}"/>
          </ac:picMkLst>
        </pc:picChg>
      </pc:sldChg>
      <pc:sldChg chg="add del">
        <pc:chgData name="Wright, Scott, DFA" userId="5e42628d-6bf6-4614-9955-05e09a853c87" providerId="ADAL" clId="{5F61B1B9-B045-4E6B-868D-7B86C7B1D685}" dt="2026-04-09T03:16:26.360" v="5790"/>
        <pc:sldMkLst>
          <pc:docMk/>
          <pc:sldMk cId="1032227672" sldId="440"/>
        </pc:sldMkLst>
      </pc:sldChg>
      <pc:sldChg chg="delSp modSp add del mod ord">
        <pc:chgData name="Wright, Scott, DFA" userId="5e42628d-6bf6-4614-9955-05e09a853c87" providerId="ADAL" clId="{5F61B1B9-B045-4E6B-868D-7B86C7B1D685}" dt="2026-04-09T03:26:13.927" v="5844" actId="2696"/>
        <pc:sldMkLst>
          <pc:docMk/>
          <pc:sldMk cId="2428350477" sldId="440"/>
        </pc:sldMkLst>
        <pc:spChg chg="del">
          <ac:chgData name="Wright, Scott, DFA" userId="5e42628d-6bf6-4614-9955-05e09a853c87" providerId="ADAL" clId="{5F61B1B9-B045-4E6B-868D-7B86C7B1D685}" dt="2026-04-09T03:25:44.235" v="5843" actId="478"/>
          <ac:spMkLst>
            <pc:docMk/>
            <pc:sldMk cId="2428350477" sldId="440"/>
            <ac:spMk id="4" creationId="{1BD72E5B-C52F-E4CB-1781-3DC225BE27F4}"/>
          </ac:spMkLst>
        </pc:spChg>
        <pc:spChg chg="mod">
          <ac:chgData name="Wright, Scott, DFA" userId="5e42628d-6bf6-4614-9955-05e09a853c87" providerId="ADAL" clId="{5F61B1B9-B045-4E6B-868D-7B86C7B1D685}" dt="2026-04-09T03:25:38.706" v="5842" actId="20577"/>
          <ac:spMkLst>
            <pc:docMk/>
            <pc:sldMk cId="2428350477" sldId="440"/>
            <ac:spMk id="7" creationId="{E09C30FA-690E-0D90-A7C6-AF948292E689}"/>
          </ac:spMkLst>
        </pc:spChg>
      </pc:sldChg>
      <pc:sldChg chg="addSp delSp modSp add mod">
        <pc:chgData name="Wright, Scott, DFA" userId="5e42628d-6bf6-4614-9955-05e09a853c87" providerId="ADAL" clId="{5F61B1B9-B045-4E6B-868D-7B86C7B1D685}" dt="2026-04-09T14:58:10.934" v="7866" actId="14100"/>
        <pc:sldMkLst>
          <pc:docMk/>
          <pc:sldMk cId="3593372978" sldId="440"/>
        </pc:sldMkLst>
        <pc:spChg chg="del">
          <ac:chgData name="Wright, Scott, DFA" userId="5e42628d-6bf6-4614-9955-05e09a853c87" providerId="ADAL" clId="{5F61B1B9-B045-4E6B-868D-7B86C7B1D685}" dt="2026-04-09T03:41:29.903" v="6335" actId="478"/>
          <ac:spMkLst>
            <pc:docMk/>
            <pc:sldMk cId="3593372978" sldId="440"/>
            <ac:spMk id="5" creationId="{A46A3977-DB7B-2FB4-3333-B05C35880A8F}"/>
          </ac:spMkLst>
        </pc:spChg>
        <pc:spChg chg="mod">
          <ac:chgData name="Wright, Scott, DFA" userId="5e42628d-6bf6-4614-9955-05e09a853c87" providerId="ADAL" clId="{5F61B1B9-B045-4E6B-868D-7B86C7B1D685}" dt="2026-04-09T03:39:54.039" v="6291" actId="313"/>
          <ac:spMkLst>
            <pc:docMk/>
            <pc:sldMk cId="3593372978" sldId="440"/>
            <ac:spMk id="6" creationId="{1A9375B2-2235-0098-4B46-F9683B4B6A52}"/>
          </ac:spMkLst>
        </pc:spChg>
        <pc:spChg chg="mod">
          <ac:chgData name="Wright, Scott, DFA" userId="5e42628d-6bf6-4614-9955-05e09a853c87" providerId="ADAL" clId="{5F61B1B9-B045-4E6B-868D-7B86C7B1D685}" dt="2026-04-09T03:39:12.162" v="6209" actId="20577"/>
          <ac:spMkLst>
            <pc:docMk/>
            <pc:sldMk cId="3593372978" sldId="440"/>
            <ac:spMk id="7" creationId="{53AF7540-5D28-3926-7539-024794605AD3}"/>
          </ac:spMkLst>
        </pc:spChg>
        <pc:spChg chg="del">
          <ac:chgData name="Wright, Scott, DFA" userId="5e42628d-6bf6-4614-9955-05e09a853c87" providerId="ADAL" clId="{5F61B1B9-B045-4E6B-868D-7B86C7B1D685}" dt="2026-04-09T03:40:20.259" v="6297" actId="478"/>
          <ac:spMkLst>
            <pc:docMk/>
            <pc:sldMk cId="3593372978" sldId="440"/>
            <ac:spMk id="9" creationId="{6DFAFFD4-170E-EB26-7771-4DF6FBF53CFC}"/>
          </ac:spMkLst>
        </pc:spChg>
        <pc:spChg chg="mod">
          <ac:chgData name="Wright, Scott, DFA" userId="5e42628d-6bf6-4614-9955-05e09a853c87" providerId="ADAL" clId="{5F61B1B9-B045-4E6B-868D-7B86C7B1D685}" dt="2026-04-09T14:58:10.934" v="7866" actId="14100"/>
          <ac:spMkLst>
            <pc:docMk/>
            <pc:sldMk cId="3593372978" sldId="440"/>
            <ac:spMk id="10" creationId="{7E4A408A-36D7-F707-3858-C8D188319521}"/>
          </ac:spMkLst>
        </pc:spChg>
        <pc:spChg chg="del">
          <ac:chgData name="Wright, Scott, DFA" userId="5e42628d-6bf6-4614-9955-05e09a853c87" providerId="ADAL" clId="{5F61B1B9-B045-4E6B-868D-7B86C7B1D685}" dt="2026-04-09T03:40:00.786" v="6295" actId="478"/>
          <ac:spMkLst>
            <pc:docMk/>
            <pc:sldMk cId="3593372978" sldId="440"/>
            <ac:spMk id="11" creationId="{F5A90788-0E36-C347-2CA3-A9B29D8F62B2}"/>
          </ac:spMkLst>
        </pc:spChg>
        <pc:spChg chg="mod">
          <ac:chgData name="Wright, Scott, DFA" userId="5e42628d-6bf6-4614-9955-05e09a853c87" providerId="ADAL" clId="{5F61B1B9-B045-4E6B-868D-7B86C7B1D685}" dt="2026-04-09T03:40:42.485" v="6303" actId="1076"/>
          <ac:spMkLst>
            <pc:docMk/>
            <pc:sldMk cId="3593372978" sldId="440"/>
            <ac:spMk id="12" creationId="{A4419D3D-FB11-1DF5-91CD-1F68F0FCB0BF}"/>
          </ac:spMkLst>
        </pc:spChg>
        <pc:spChg chg="del">
          <ac:chgData name="Wright, Scott, DFA" userId="5e42628d-6bf6-4614-9955-05e09a853c87" providerId="ADAL" clId="{5F61B1B9-B045-4E6B-868D-7B86C7B1D685}" dt="2026-04-09T03:40:02.370" v="6296" actId="478"/>
          <ac:spMkLst>
            <pc:docMk/>
            <pc:sldMk cId="3593372978" sldId="440"/>
            <ac:spMk id="13" creationId="{679F897A-1721-E003-A013-73E1BCAAC2D8}"/>
          </ac:spMkLst>
        </pc:spChg>
        <pc:spChg chg="add mod">
          <ac:chgData name="Wright, Scott, DFA" userId="5e42628d-6bf6-4614-9955-05e09a853c87" providerId="ADAL" clId="{5F61B1B9-B045-4E6B-868D-7B86C7B1D685}" dt="2026-04-09T03:41:25.786" v="6334" actId="1076"/>
          <ac:spMkLst>
            <pc:docMk/>
            <pc:sldMk cId="3593372978" sldId="440"/>
            <ac:spMk id="14" creationId="{A6956FF5-01B2-6C46-A7BE-190D14982091}"/>
          </ac:spMkLst>
        </pc:spChg>
        <pc:spChg chg="add mod">
          <ac:chgData name="Wright, Scott, DFA" userId="5e42628d-6bf6-4614-9955-05e09a853c87" providerId="ADAL" clId="{5F61B1B9-B045-4E6B-868D-7B86C7B1D685}" dt="2026-04-09T04:38:05.837" v="7585"/>
          <ac:spMkLst>
            <pc:docMk/>
            <pc:sldMk cId="3593372978" sldId="440"/>
            <ac:spMk id="15" creationId="{46AE30D8-87F4-7D6E-65E0-577904EA28BA}"/>
          </ac:spMkLst>
        </pc:spChg>
        <pc:spChg chg="del">
          <ac:chgData name="Wright, Scott, DFA" userId="5e42628d-6bf6-4614-9955-05e09a853c87" providerId="ADAL" clId="{5F61B1B9-B045-4E6B-868D-7B86C7B1D685}" dt="2026-04-09T03:39:58.226" v="6293" actId="478"/>
          <ac:spMkLst>
            <pc:docMk/>
            <pc:sldMk cId="3593372978" sldId="440"/>
            <ac:spMk id="16" creationId="{D45388C4-ED5D-1476-4795-C1C4FD874B9D}"/>
          </ac:spMkLst>
        </pc:spChg>
        <pc:spChg chg="del">
          <ac:chgData name="Wright, Scott, DFA" userId="5e42628d-6bf6-4614-9955-05e09a853c87" providerId="ADAL" clId="{5F61B1B9-B045-4E6B-868D-7B86C7B1D685}" dt="2026-04-09T03:39:59.058" v="6294" actId="478"/>
          <ac:spMkLst>
            <pc:docMk/>
            <pc:sldMk cId="3593372978" sldId="440"/>
            <ac:spMk id="18" creationId="{FB969347-2F81-C43E-F731-14B7AB85A9F9}"/>
          </ac:spMkLst>
        </pc:spChg>
        <pc:picChg chg="del">
          <ac:chgData name="Wright, Scott, DFA" userId="5e42628d-6bf6-4614-9955-05e09a853c87" providerId="ADAL" clId="{5F61B1B9-B045-4E6B-868D-7B86C7B1D685}" dt="2026-04-09T03:39:56.851" v="6292" actId="478"/>
          <ac:picMkLst>
            <pc:docMk/>
            <pc:sldMk cId="3593372978" sldId="440"/>
            <ac:picMk id="4" creationId="{4F1B9EBA-3984-DB00-009A-3E6904B3B9C1}"/>
          </ac:picMkLst>
        </pc:picChg>
        <pc:picChg chg="add mod">
          <ac:chgData name="Wright, Scott, DFA" userId="5e42628d-6bf6-4614-9955-05e09a853c87" providerId="ADAL" clId="{5F61B1B9-B045-4E6B-868D-7B86C7B1D685}" dt="2026-04-09T03:40:39.357" v="6302" actId="1076"/>
          <ac:picMkLst>
            <pc:docMk/>
            <pc:sldMk cId="3593372978" sldId="440"/>
            <ac:picMk id="8" creationId="{8FE3EC2A-3A4E-F76A-63A8-0BD3C848F7D9}"/>
          </ac:picMkLst>
        </pc:picChg>
      </pc:sldChg>
      <pc:sldChg chg="addSp delSp modSp add mod">
        <pc:chgData name="Wright, Scott, DFA" userId="5e42628d-6bf6-4614-9955-05e09a853c87" providerId="ADAL" clId="{5F61B1B9-B045-4E6B-868D-7B86C7B1D685}" dt="2026-04-09T04:38:07.734" v="7586"/>
        <pc:sldMkLst>
          <pc:docMk/>
          <pc:sldMk cId="1746635288" sldId="441"/>
        </pc:sldMkLst>
        <pc:spChg chg="add mod">
          <ac:chgData name="Wright, Scott, DFA" userId="5e42628d-6bf6-4614-9955-05e09a853c87" providerId="ADAL" clId="{5F61B1B9-B045-4E6B-868D-7B86C7B1D685}" dt="2026-04-09T03:44:01.131" v="6420" actId="1076"/>
          <ac:spMkLst>
            <pc:docMk/>
            <pc:sldMk cId="1746635288" sldId="441"/>
            <ac:spMk id="5" creationId="{3A9DA283-04A6-F520-F300-97D5B5FBF1D8}"/>
          </ac:spMkLst>
        </pc:spChg>
        <pc:spChg chg="mod">
          <ac:chgData name="Wright, Scott, DFA" userId="5e42628d-6bf6-4614-9955-05e09a853c87" providerId="ADAL" clId="{5F61B1B9-B045-4E6B-868D-7B86C7B1D685}" dt="2026-04-09T03:43:19.211" v="6382" actId="1076"/>
          <ac:spMkLst>
            <pc:docMk/>
            <pc:sldMk cId="1746635288" sldId="441"/>
            <ac:spMk id="6" creationId="{1639D160-B2F7-1525-9773-501C4774E5CF}"/>
          </ac:spMkLst>
        </pc:spChg>
        <pc:spChg chg="add mod">
          <ac:chgData name="Wright, Scott, DFA" userId="5e42628d-6bf6-4614-9955-05e09a853c87" providerId="ADAL" clId="{5F61B1B9-B045-4E6B-868D-7B86C7B1D685}" dt="2026-04-09T03:44:14.206" v="6424" actId="14100"/>
          <ac:spMkLst>
            <pc:docMk/>
            <pc:sldMk cId="1746635288" sldId="441"/>
            <ac:spMk id="9" creationId="{F9F5DF65-6A3E-9A77-8981-18ACDCB435FF}"/>
          </ac:spMkLst>
        </pc:spChg>
        <pc:spChg chg="add mod">
          <ac:chgData name="Wright, Scott, DFA" userId="5e42628d-6bf6-4614-9955-05e09a853c87" providerId="ADAL" clId="{5F61B1B9-B045-4E6B-868D-7B86C7B1D685}" dt="2026-04-09T04:38:07.734" v="7586"/>
          <ac:spMkLst>
            <pc:docMk/>
            <pc:sldMk cId="1746635288" sldId="441"/>
            <ac:spMk id="11" creationId="{C048275D-EC9C-A9D7-D42B-19D5DFD569D8}"/>
          </ac:spMkLst>
        </pc:spChg>
        <pc:spChg chg="mod ord">
          <ac:chgData name="Wright, Scott, DFA" userId="5e42628d-6bf6-4614-9955-05e09a853c87" providerId="ADAL" clId="{5F61B1B9-B045-4E6B-868D-7B86C7B1D685}" dt="2026-04-09T03:43:34.511" v="6385" actId="1076"/>
          <ac:spMkLst>
            <pc:docMk/>
            <pc:sldMk cId="1746635288" sldId="441"/>
            <ac:spMk id="14" creationId="{9840497E-0415-44F1-0C43-3E7A8D416B8E}"/>
          </ac:spMkLst>
        </pc:spChg>
        <pc:picChg chg="add mod">
          <ac:chgData name="Wright, Scott, DFA" userId="5e42628d-6bf6-4614-9955-05e09a853c87" providerId="ADAL" clId="{5F61B1B9-B045-4E6B-868D-7B86C7B1D685}" dt="2026-04-09T03:43:08.291" v="6381" actId="14100"/>
          <ac:picMkLst>
            <pc:docMk/>
            <pc:sldMk cId="1746635288" sldId="441"/>
            <ac:picMk id="4" creationId="{CF840829-BF65-2628-F55C-CA1D823C2482}"/>
          </ac:picMkLst>
        </pc:picChg>
        <pc:picChg chg="del">
          <ac:chgData name="Wright, Scott, DFA" userId="5e42628d-6bf6-4614-9955-05e09a853c87" providerId="ADAL" clId="{5F61B1B9-B045-4E6B-868D-7B86C7B1D685}" dt="2026-04-09T03:41:52.871" v="6337" actId="478"/>
          <ac:picMkLst>
            <pc:docMk/>
            <pc:sldMk cId="1746635288" sldId="441"/>
            <ac:picMk id="8" creationId="{D15ABBF5-7944-A2F5-F3BC-3470B3BBB4F5}"/>
          </ac:picMkLst>
        </pc:picChg>
      </pc:sldChg>
      <pc:sldChg chg="addSp delSp modSp add mod">
        <pc:chgData name="Wright, Scott, DFA" userId="5e42628d-6bf6-4614-9955-05e09a853c87" providerId="ADAL" clId="{5F61B1B9-B045-4E6B-868D-7B86C7B1D685}" dt="2026-04-09T04:38:09.709" v="7587"/>
        <pc:sldMkLst>
          <pc:docMk/>
          <pc:sldMk cId="1385803637" sldId="442"/>
        </pc:sldMkLst>
        <pc:spChg chg="mod">
          <ac:chgData name="Wright, Scott, DFA" userId="5e42628d-6bf6-4614-9955-05e09a853c87" providerId="ADAL" clId="{5F61B1B9-B045-4E6B-868D-7B86C7B1D685}" dt="2026-04-09T03:53:12.423" v="6561" actId="20577"/>
          <ac:spMkLst>
            <pc:docMk/>
            <pc:sldMk cId="1385803637" sldId="442"/>
            <ac:spMk id="5" creationId="{48D9B9CE-521F-EAE0-9976-D234C2308F06}"/>
          </ac:spMkLst>
        </pc:spChg>
        <pc:spChg chg="del mod">
          <ac:chgData name="Wright, Scott, DFA" userId="5e42628d-6bf6-4614-9955-05e09a853c87" providerId="ADAL" clId="{5F61B1B9-B045-4E6B-868D-7B86C7B1D685}" dt="2026-04-09T03:49:41.432" v="6521" actId="478"/>
          <ac:spMkLst>
            <pc:docMk/>
            <pc:sldMk cId="1385803637" sldId="442"/>
            <ac:spMk id="9" creationId="{EA3BAE46-C3F4-253E-6444-6EC85BCC9ABE}"/>
          </ac:spMkLst>
        </pc:spChg>
        <pc:spChg chg="del">
          <ac:chgData name="Wright, Scott, DFA" userId="5e42628d-6bf6-4614-9955-05e09a853c87" providerId="ADAL" clId="{5F61B1B9-B045-4E6B-868D-7B86C7B1D685}" dt="2026-04-09T03:46:27.240" v="6428" actId="478"/>
          <ac:spMkLst>
            <pc:docMk/>
            <pc:sldMk cId="1385803637" sldId="442"/>
            <ac:spMk id="10" creationId="{4F0AF913-F794-F6AB-76DF-A5A032F894C0}"/>
          </ac:spMkLst>
        </pc:spChg>
        <pc:spChg chg="del">
          <ac:chgData name="Wright, Scott, DFA" userId="5e42628d-6bf6-4614-9955-05e09a853c87" providerId="ADAL" clId="{5F61B1B9-B045-4E6B-868D-7B86C7B1D685}" dt="2026-04-09T03:46:24.793" v="6427" actId="478"/>
          <ac:spMkLst>
            <pc:docMk/>
            <pc:sldMk cId="1385803637" sldId="442"/>
            <ac:spMk id="12" creationId="{A88B42FE-5914-0252-4ADC-32BE0F7D31A5}"/>
          </ac:spMkLst>
        </pc:spChg>
        <pc:spChg chg="add mod">
          <ac:chgData name="Wright, Scott, DFA" userId="5e42628d-6bf6-4614-9955-05e09a853c87" providerId="ADAL" clId="{5F61B1B9-B045-4E6B-868D-7B86C7B1D685}" dt="2026-04-09T04:38:09.709" v="7587"/>
          <ac:spMkLst>
            <pc:docMk/>
            <pc:sldMk cId="1385803637" sldId="442"/>
            <ac:spMk id="17" creationId="{D45D0145-4DC2-096B-909E-8BB3F25C0F5C}"/>
          </ac:spMkLst>
        </pc:spChg>
        <pc:picChg chg="del">
          <ac:chgData name="Wright, Scott, DFA" userId="5e42628d-6bf6-4614-9955-05e09a853c87" providerId="ADAL" clId="{5F61B1B9-B045-4E6B-868D-7B86C7B1D685}" dt="2026-04-09T03:46:22.161" v="6426" actId="478"/>
          <ac:picMkLst>
            <pc:docMk/>
            <pc:sldMk cId="1385803637" sldId="442"/>
            <ac:picMk id="4" creationId="{82CA3D77-9702-8908-3B3E-901B69ED9E35}"/>
          </ac:picMkLst>
        </pc:picChg>
        <pc:picChg chg="add mod">
          <ac:chgData name="Wright, Scott, DFA" userId="5e42628d-6bf6-4614-9955-05e09a853c87" providerId="ADAL" clId="{5F61B1B9-B045-4E6B-868D-7B86C7B1D685}" dt="2026-04-09T03:46:56.988" v="6431" actId="1076"/>
          <ac:picMkLst>
            <pc:docMk/>
            <pc:sldMk cId="1385803637" sldId="442"/>
            <ac:picMk id="8" creationId="{4E83B287-0045-16F1-7A00-275D35CC02BA}"/>
          </ac:picMkLst>
        </pc:picChg>
        <pc:picChg chg="add mod">
          <ac:chgData name="Wright, Scott, DFA" userId="5e42628d-6bf6-4614-9955-05e09a853c87" providerId="ADAL" clId="{5F61B1B9-B045-4E6B-868D-7B86C7B1D685}" dt="2026-04-09T03:47:40.580" v="6435" actId="14100"/>
          <ac:picMkLst>
            <pc:docMk/>
            <pc:sldMk cId="1385803637" sldId="442"/>
            <ac:picMk id="13" creationId="{010F4383-F668-0FB1-2833-51A332E46213}"/>
          </ac:picMkLst>
        </pc:picChg>
        <pc:picChg chg="add mod">
          <ac:chgData name="Wright, Scott, DFA" userId="5e42628d-6bf6-4614-9955-05e09a853c87" providerId="ADAL" clId="{5F61B1B9-B045-4E6B-868D-7B86C7B1D685}" dt="2026-04-09T03:53:46.337" v="6565" actId="1440"/>
          <ac:picMkLst>
            <pc:docMk/>
            <pc:sldMk cId="1385803637" sldId="442"/>
            <ac:picMk id="16" creationId="{6C4EA356-20EC-3050-8CD2-844DCDA2F6E4}"/>
          </ac:picMkLst>
        </pc:picChg>
      </pc:sldChg>
      <pc:sldChg chg="addSp modSp add">
        <pc:chgData name="Wright, Scott, DFA" userId="5e42628d-6bf6-4614-9955-05e09a853c87" providerId="ADAL" clId="{5F61B1B9-B045-4E6B-868D-7B86C7B1D685}" dt="2026-04-09T04:37:12.099" v="7565"/>
        <pc:sldMkLst>
          <pc:docMk/>
          <pc:sldMk cId="1678755076" sldId="443"/>
        </pc:sldMkLst>
        <pc:spChg chg="add mod">
          <ac:chgData name="Wright, Scott, DFA" userId="5e42628d-6bf6-4614-9955-05e09a853c87" providerId="ADAL" clId="{5F61B1B9-B045-4E6B-868D-7B86C7B1D685}" dt="2026-04-09T04:37:12.099" v="7565"/>
          <ac:spMkLst>
            <pc:docMk/>
            <pc:sldMk cId="1678755076" sldId="443"/>
            <ac:spMk id="3" creationId="{B8BDA9CB-6D2C-D145-26D5-0629D91FD5BC}"/>
          </ac:spMkLst>
        </pc:spChg>
      </pc:sldChg>
      <pc:sldChg chg="addSp delSp modSp add mod ord">
        <pc:chgData name="Wright, Scott, DFA" userId="5e42628d-6bf6-4614-9955-05e09a853c87" providerId="ADAL" clId="{5F61B1B9-B045-4E6B-868D-7B86C7B1D685}" dt="2026-04-09T04:38:16.262" v="7590"/>
        <pc:sldMkLst>
          <pc:docMk/>
          <pc:sldMk cId="2081865714" sldId="444"/>
        </pc:sldMkLst>
        <pc:spChg chg="mod">
          <ac:chgData name="Wright, Scott, DFA" userId="5e42628d-6bf6-4614-9955-05e09a853c87" providerId="ADAL" clId="{5F61B1B9-B045-4E6B-868D-7B86C7B1D685}" dt="2026-04-09T04:05:31.632" v="6797" actId="1076"/>
          <ac:spMkLst>
            <pc:docMk/>
            <pc:sldMk cId="2081865714" sldId="444"/>
            <ac:spMk id="3" creationId="{1E8D4AF3-19B8-A4F1-E0B1-32EB3E7C95C6}"/>
          </ac:spMkLst>
        </pc:spChg>
        <pc:spChg chg="mod">
          <ac:chgData name="Wright, Scott, DFA" userId="5e42628d-6bf6-4614-9955-05e09a853c87" providerId="ADAL" clId="{5F61B1B9-B045-4E6B-868D-7B86C7B1D685}" dt="2026-04-09T04:05:31.632" v="6797" actId="1076"/>
          <ac:spMkLst>
            <pc:docMk/>
            <pc:sldMk cId="2081865714" sldId="444"/>
            <ac:spMk id="4" creationId="{2BEA18D9-519E-F889-8E04-ABCBA0687A3E}"/>
          </ac:spMkLst>
        </pc:spChg>
        <pc:spChg chg="mod">
          <ac:chgData name="Wright, Scott, DFA" userId="5e42628d-6bf6-4614-9955-05e09a853c87" providerId="ADAL" clId="{5F61B1B9-B045-4E6B-868D-7B86C7B1D685}" dt="2026-04-09T04:05:31.632" v="6797" actId="1076"/>
          <ac:spMkLst>
            <pc:docMk/>
            <pc:sldMk cId="2081865714" sldId="444"/>
            <ac:spMk id="6" creationId="{3FBCEA18-7665-6F34-3409-955916DE79FA}"/>
          </ac:spMkLst>
        </pc:spChg>
        <pc:spChg chg="mod">
          <ac:chgData name="Wright, Scott, DFA" userId="5e42628d-6bf6-4614-9955-05e09a853c87" providerId="ADAL" clId="{5F61B1B9-B045-4E6B-868D-7B86C7B1D685}" dt="2026-04-09T04:03:49.721" v="6776" actId="20577"/>
          <ac:spMkLst>
            <pc:docMk/>
            <pc:sldMk cId="2081865714" sldId="444"/>
            <ac:spMk id="7" creationId="{48EF3FB4-94FB-A534-5980-CDF952CF388B}"/>
          </ac:spMkLst>
        </pc:spChg>
        <pc:spChg chg="mod">
          <ac:chgData name="Wright, Scott, DFA" userId="5e42628d-6bf6-4614-9955-05e09a853c87" providerId="ADAL" clId="{5F61B1B9-B045-4E6B-868D-7B86C7B1D685}" dt="2026-04-09T04:05:31.632" v="6797" actId="1076"/>
          <ac:spMkLst>
            <pc:docMk/>
            <pc:sldMk cId="2081865714" sldId="444"/>
            <ac:spMk id="9" creationId="{2FD48653-F13E-E020-91C1-93C67B30F46B}"/>
          </ac:spMkLst>
        </pc:spChg>
        <pc:spChg chg="add mod">
          <ac:chgData name="Wright, Scott, DFA" userId="5e42628d-6bf6-4614-9955-05e09a853c87" providerId="ADAL" clId="{5F61B1B9-B045-4E6B-868D-7B86C7B1D685}" dt="2026-04-09T04:38:16.262" v="7590"/>
          <ac:spMkLst>
            <pc:docMk/>
            <pc:sldMk cId="2081865714" sldId="444"/>
            <ac:spMk id="10" creationId="{71A4506D-748B-392B-6ACA-3A14C8172D70}"/>
          </ac:spMkLst>
        </pc:spChg>
        <pc:spChg chg="mod">
          <ac:chgData name="Wright, Scott, DFA" userId="5e42628d-6bf6-4614-9955-05e09a853c87" providerId="ADAL" clId="{5F61B1B9-B045-4E6B-868D-7B86C7B1D685}" dt="2026-04-09T04:05:31.632" v="6797" actId="1076"/>
          <ac:spMkLst>
            <pc:docMk/>
            <pc:sldMk cId="2081865714" sldId="444"/>
            <ac:spMk id="11" creationId="{33B4516E-4171-B6FA-B243-05455F43FB42}"/>
          </ac:spMkLst>
        </pc:spChg>
        <pc:spChg chg="del mod">
          <ac:chgData name="Wright, Scott, DFA" userId="5e42628d-6bf6-4614-9955-05e09a853c87" providerId="ADAL" clId="{5F61B1B9-B045-4E6B-868D-7B86C7B1D685}" dt="2026-04-09T04:04:11.400" v="6777" actId="478"/>
          <ac:spMkLst>
            <pc:docMk/>
            <pc:sldMk cId="2081865714" sldId="444"/>
            <ac:spMk id="14" creationId="{36055A99-C410-AD88-EE3E-904970F66321}"/>
          </ac:spMkLst>
        </pc:spChg>
        <pc:spChg chg="del mod">
          <ac:chgData name="Wright, Scott, DFA" userId="5e42628d-6bf6-4614-9955-05e09a853c87" providerId="ADAL" clId="{5F61B1B9-B045-4E6B-868D-7B86C7B1D685}" dt="2026-04-09T04:04:12.871" v="6778" actId="478"/>
          <ac:spMkLst>
            <pc:docMk/>
            <pc:sldMk cId="2081865714" sldId="444"/>
            <ac:spMk id="15" creationId="{B27EE1F2-24E3-7B9D-29FA-8870DF77444C}"/>
          </ac:spMkLst>
        </pc:spChg>
        <pc:spChg chg="mod">
          <ac:chgData name="Wright, Scott, DFA" userId="5e42628d-6bf6-4614-9955-05e09a853c87" providerId="ADAL" clId="{5F61B1B9-B045-4E6B-868D-7B86C7B1D685}" dt="2026-04-09T04:05:11.687" v="6795" actId="1076"/>
          <ac:spMkLst>
            <pc:docMk/>
            <pc:sldMk cId="2081865714" sldId="444"/>
            <ac:spMk id="16" creationId="{E3BE9492-950B-5A81-A4D4-0C0AFB8E095B}"/>
          </ac:spMkLst>
        </pc:spChg>
        <pc:spChg chg="mod">
          <ac:chgData name="Wright, Scott, DFA" userId="5e42628d-6bf6-4614-9955-05e09a853c87" providerId="ADAL" clId="{5F61B1B9-B045-4E6B-868D-7B86C7B1D685}" dt="2026-04-09T04:05:16.145" v="6796" actId="1076"/>
          <ac:spMkLst>
            <pc:docMk/>
            <pc:sldMk cId="2081865714" sldId="444"/>
            <ac:spMk id="19" creationId="{D0921E21-2DF8-E43F-3B2D-02A372C2723E}"/>
          </ac:spMkLst>
        </pc:spChg>
        <pc:picChg chg="add mod">
          <ac:chgData name="Wright, Scott, DFA" userId="5e42628d-6bf6-4614-9955-05e09a853c87" providerId="ADAL" clId="{5F61B1B9-B045-4E6B-868D-7B86C7B1D685}" dt="2026-04-09T04:05:04.073" v="6793" actId="1076"/>
          <ac:picMkLst>
            <pc:docMk/>
            <pc:sldMk cId="2081865714" sldId="444"/>
            <ac:picMk id="8" creationId="{110C4F2D-B57A-56EC-B134-B5A3DB903DE4}"/>
          </ac:picMkLst>
        </pc:picChg>
        <pc:picChg chg="del">
          <ac:chgData name="Wright, Scott, DFA" userId="5e42628d-6bf6-4614-9955-05e09a853c87" providerId="ADAL" clId="{5F61B1B9-B045-4E6B-868D-7B86C7B1D685}" dt="2026-04-09T04:03:29.767" v="6758" actId="478"/>
          <ac:picMkLst>
            <pc:docMk/>
            <pc:sldMk cId="2081865714" sldId="444"/>
            <ac:picMk id="13" creationId="{331D7B00-49CF-A208-D699-B52D01C9ECD8}"/>
          </ac:picMkLst>
        </pc:picChg>
        <pc:picChg chg="del">
          <ac:chgData name="Wright, Scott, DFA" userId="5e42628d-6bf6-4614-9955-05e09a853c87" providerId="ADAL" clId="{5F61B1B9-B045-4E6B-868D-7B86C7B1D685}" dt="2026-04-09T04:04:50.353" v="6782" actId="478"/>
          <ac:picMkLst>
            <pc:docMk/>
            <pc:sldMk cId="2081865714" sldId="444"/>
            <ac:picMk id="18" creationId="{D67D28B3-69B7-D8F3-12BF-652E4F32692C}"/>
          </ac:picMkLst>
        </pc:picChg>
      </pc:sldChg>
      <pc:sldChg chg="addSp delSp modSp add mod">
        <pc:chgData name="Wright, Scott, DFA" userId="5e42628d-6bf6-4614-9955-05e09a853c87" providerId="ADAL" clId="{5F61B1B9-B045-4E6B-868D-7B86C7B1D685}" dt="2026-04-09T04:38:18.991" v="7591"/>
        <pc:sldMkLst>
          <pc:docMk/>
          <pc:sldMk cId="2011435534" sldId="445"/>
        </pc:sldMkLst>
        <pc:spChg chg="del">
          <ac:chgData name="Wright, Scott, DFA" userId="5e42628d-6bf6-4614-9955-05e09a853c87" providerId="ADAL" clId="{5F61B1B9-B045-4E6B-868D-7B86C7B1D685}" dt="2026-04-09T04:06:19.364" v="6842" actId="478"/>
          <ac:spMkLst>
            <pc:docMk/>
            <pc:sldMk cId="2011435534" sldId="445"/>
            <ac:spMk id="3" creationId="{ED029648-4334-4368-77DA-DB180E0511DD}"/>
          </ac:spMkLst>
        </pc:spChg>
        <pc:spChg chg="del">
          <ac:chgData name="Wright, Scott, DFA" userId="5e42628d-6bf6-4614-9955-05e09a853c87" providerId="ADAL" clId="{5F61B1B9-B045-4E6B-868D-7B86C7B1D685}" dt="2026-04-09T04:08:29.347" v="6853" actId="478"/>
          <ac:spMkLst>
            <pc:docMk/>
            <pc:sldMk cId="2011435534" sldId="445"/>
            <ac:spMk id="4" creationId="{6E69AAC5-334F-E247-5E5E-3CD06CA2D74C}"/>
          </ac:spMkLst>
        </pc:spChg>
        <pc:spChg chg="del">
          <ac:chgData name="Wright, Scott, DFA" userId="5e42628d-6bf6-4614-9955-05e09a853c87" providerId="ADAL" clId="{5F61B1B9-B045-4E6B-868D-7B86C7B1D685}" dt="2026-04-09T04:06:20.523" v="6843" actId="478"/>
          <ac:spMkLst>
            <pc:docMk/>
            <pc:sldMk cId="2011435534" sldId="445"/>
            <ac:spMk id="6" creationId="{D68383F9-D34A-CA50-B5B9-12F3763687DD}"/>
          </ac:spMkLst>
        </pc:spChg>
        <pc:spChg chg="mod">
          <ac:chgData name="Wright, Scott, DFA" userId="5e42628d-6bf6-4614-9955-05e09a853c87" providerId="ADAL" clId="{5F61B1B9-B045-4E6B-868D-7B86C7B1D685}" dt="2026-04-09T04:06:15.955" v="6840" actId="1076"/>
          <ac:spMkLst>
            <pc:docMk/>
            <pc:sldMk cId="2011435534" sldId="445"/>
            <ac:spMk id="7" creationId="{A925371B-9035-4D31-4D7B-F4A54947670F}"/>
          </ac:spMkLst>
        </pc:spChg>
        <pc:spChg chg="del">
          <ac:chgData name="Wright, Scott, DFA" userId="5e42628d-6bf6-4614-9955-05e09a853c87" providerId="ADAL" clId="{5F61B1B9-B045-4E6B-868D-7B86C7B1D685}" dt="2026-04-09T04:06:21.357" v="6844" actId="478"/>
          <ac:spMkLst>
            <pc:docMk/>
            <pc:sldMk cId="2011435534" sldId="445"/>
            <ac:spMk id="9" creationId="{46769749-DC43-DDF7-3B83-EE76CCA63C1C}"/>
          </ac:spMkLst>
        </pc:spChg>
        <pc:spChg chg="del">
          <ac:chgData name="Wright, Scott, DFA" userId="5e42628d-6bf6-4614-9955-05e09a853c87" providerId="ADAL" clId="{5F61B1B9-B045-4E6B-868D-7B86C7B1D685}" dt="2026-04-09T04:06:22.404" v="6845" actId="478"/>
          <ac:spMkLst>
            <pc:docMk/>
            <pc:sldMk cId="2011435534" sldId="445"/>
            <ac:spMk id="11" creationId="{0884FB6C-9EE3-EAD8-2569-5A4711CB8E51}"/>
          </ac:spMkLst>
        </pc:spChg>
        <pc:spChg chg="del mod">
          <ac:chgData name="Wright, Scott, DFA" userId="5e42628d-6bf6-4614-9955-05e09a853c87" providerId="ADAL" clId="{5F61B1B9-B045-4E6B-868D-7B86C7B1D685}" dt="2026-04-09T04:26:32.908" v="7210" actId="478"/>
          <ac:spMkLst>
            <pc:docMk/>
            <pc:sldMk cId="2011435534" sldId="445"/>
            <ac:spMk id="16" creationId="{AA7BBC56-1427-9441-7C0B-232E40024612}"/>
          </ac:spMkLst>
        </pc:spChg>
        <pc:spChg chg="del mod">
          <ac:chgData name="Wright, Scott, DFA" userId="5e42628d-6bf6-4614-9955-05e09a853c87" providerId="ADAL" clId="{5F61B1B9-B045-4E6B-868D-7B86C7B1D685}" dt="2026-04-09T04:26:33.866" v="7211" actId="478"/>
          <ac:spMkLst>
            <pc:docMk/>
            <pc:sldMk cId="2011435534" sldId="445"/>
            <ac:spMk id="19" creationId="{26DDA4B9-6A1D-4C57-4A83-3A0A0CBCF863}"/>
          </ac:spMkLst>
        </pc:spChg>
        <pc:spChg chg="add mod">
          <ac:chgData name="Wright, Scott, DFA" userId="5e42628d-6bf6-4614-9955-05e09a853c87" providerId="ADAL" clId="{5F61B1B9-B045-4E6B-868D-7B86C7B1D685}" dt="2026-04-09T04:12:27.746" v="6907" actId="1076"/>
          <ac:spMkLst>
            <pc:docMk/>
            <pc:sldMk cId="2011435534" sldId="445"/>
            <ac:spMk id="20" creationId="{3E044153-04B2-863F-6059-6D3FE4A0C10E}"/>
          </ac:spMkLst>
        </pc:spChg>
        <pc:spChg chg="add mod">
          <ac:chgData name="Wright, Scott, DFA" userId="5e42628d-6bf6-4614-9955-05e09a853c87" providerId="ADAL" clId="{5F61B1B9-B045-4E6B-868D-7B86C7B1D685}" dt="2026-04-09T04:11:27.868" v="6899" actId="1076"/>
          <ac:spMkLst>
            <pc:docMk/>
            <pc:sldMk cId="2011435534" sldId="445"/>
            <ac:spMk id="21" creationId="{829236A5-407E-07C2-1329-2E735C6A3D88}"/>
          </ac:spMkLst>
        </pc:spChg>
        <pc:spChg chg="add mod">
          <ac:chgData name="Wright, Scott, DFA" userId="5e42628d-6bf6-4614-9955-05e09a853c87" providerId="ADAL" clId="{5F61B1B9-B045-4E6B-868D-7B86C7B1D685}" dt="2026-04-09T04:11:37.154" v="6901" actId="1076"/>
          <ac:spMkLst>
            <pc:docMk/>
            <pc:sldMk cId="2011435534" sldId="445"/>
            <ac:spMk id="22" creationId="{A7DFCA9B-26AD-79D7-A436-2619AC89BA1B}"/>
          </ac:spMkLst>
        </pc:spChg>
        <pc:spChg chg="add mod">
          <ac:chgData name="Wright, Scott, DFA" userId="5e42628d-6bf6-4614-9955-05e09a853c87" providerId="ADAL" clId="{5F61B1B9-B045-4E6B-868D-7B86C7B1D685}" dt="2026-04-09T04:12:23.150" v="6906" actId="1076"/>
          <ac:spMkLst>
            <pc:docMk/>
            <pc:sldMk cId="2011435534" sldId="445"/>
            <ac:spMk id="23" creationId="{7930989B-F637-3815-3835-167886CEA7FC}"/>
          </ac:spMkLst>
        </pc:spChg>
        <pc:spChg chg="add mod">
          <ac:chgData name="Wright, Scott, DFA" userId="5e42628d-6bf6-4614-9955-05e09a853c87" providerId="ADAL" clId="{5F61B1B9-B045-4E6B-868D-7B86C7B1D685}" dt="2026-04-09T04:38:18.991" v="7591"/>
          <ac:spMkLst>
            <pc:docMk/>
            <pc:sldMk cId="2011435534" sldId="445"/>
            <ac:spMk id="24" creationId="{9487FF42-D642-3945-2025-B0B6F08B0410}"/>
          </ac:spMkLst>
        </pc:spChg>
        <pc:picChg chg="del">
          <ac:chgData name="Wright, Scott, DFA" userId="5e42628d-6bf6-4614-9955-05e09a853c87" providerId="ADAL" clId="{5F61B1B9-B045-4E6B-868D-7B86C7B1D685}" dt="2026-04-09T04:06:17.564" v="6841" actId="478"/>
          <ac:picMkLst>
            <pc:docMk/>
            <pc:sldMk cId="2011435534" sldId="445"/>
            <ac:picMk id="8" creationId="{CC25483C-4562-AD9C-205A-3F6FC47FAD4F}"/>
          </ac:picMkLst>
        </pc:picChg>
        <pc:picChg chg="add mod">
          <ac:chgData name="Wright, Scott, DFA" userId="5e42628d-6bf6-4614-9955-05e09a853c87" providerId="ADAL" clId="{5F61B1B9-B045-4E6B-868D-7B86C7B1D685}" dt="2026-04-09T04:10:18.430" v="6890" actId="1076"/>
          <ac:picMkLst>
            <pc:docMk/>
            <pc:sldMk cId="2011435534" sldId="445"/>
            <ac:picMk id="10" creationId="{470A7086-578B-764D-4D63-887AF081977D}"/>
          </ac:picMkLst>
        </pc:picChg>
        <pc:picChg chg="add mod">
          <ac:chgData name="Wright, Scott, DFA" userId="5e42628d-6bf6-4614-9955-05e09a853c87" providerId="ADAL" clId="{5F61B1B9-B045-4E6B-868D-7B86C7B1D685}" dt="2026-04-09T04:10:35.912" v="6895" actId="1076"/>
          <ac:picMkLst>
            <pc:docMk/>
            <pc:sldMk cId="2011435534" sldId="445"/>
            <ac:picMk id="13" creationId="{1AA70583-4AB6-939C-8D1E-1221895799A9}"/>
          </ac:picMkLst>
        </pc:picChg>
        <pc:picChg chg="add mod">
          <ac:chgData name="Wright, Scott, DFA" userId="5e42628d-6bf6-4614-9955-05e09a853c87" providerId="ADAL" clId="{5F61B1B9-B045-4E6B-868D-7B86C7B1D685}" dt="2026-04-09T04:10:25.527" v="6892" actId="1076"/>
          <ac:picMkLst>
            <pc:docMk/>
            <pc:sldMk cId="2011435534" sldId="445"/>
            <ac:picMk id="15" creationId="{8DAE5C08-1492-4334-980A-E110C4842427}"/>
          </ac:picMkLst>
        </pc:picChg>
        <pc:picChg chg="add mod">
          <ac:chgData name="Wright, Scott, DFA" userId="5e42628d-6bf6-4614-9955-05e09a853c87" providerId="ADAL" clId="{5F61B1B9-B045-4E6B-868D-7B86C7B1D685}" dt="2026-04-09T04:10:32.958" v="6894" actId="1076"/>
          <ac:picMkLst>
            <pc:docMk/>
            <pc:sldMk cId="2011435534" sldId="445"/>
            <ac:picMk id="18" creationId="{3AF5BD6A-06AC-9205-AC2A-8028A2F067D5}"/>
          </ac:picMkLst>
        </pc:picChg>
      </pc:sldChg>
      <pc:sldChg chg="addSp delSp modSp add mod ord">
        <pc:chgData name="Wright, Scott, DFA" userId="5e42628d-6bf6-4614-9955-05e09a853c87" providerId="ADAL" clId="{5F61B1B9-B045-4E6B-868D-7B86C7B1D685}" dt="2026-04-09T04:38:21.190" v="7592"/>
        <pc:sldMkLst>
          <pc:docMk/>
          <pc:sldMk cId="3547446705" sldId="446"/>
        </pc:sldMkLst>
        <pc:spChg chg="del">
          <ac:chgData name="Wright, Scott, DFA" userId="5e42628d-6bf6-4614-9955-05e09a853c87" providerId="ADAL" clId="{5F61B1B9-B045-4E6B-868D-7B86C7B1D685}" dt="2026-04-09T04:13:47.668" v="6941" actId="478"/>
          <ac:spMkLst>
            <pc:docMk/>
            <pc:sldMk cId="3547446705" sldId="446"/>
            <ac:spMk id="3" creationId="{7178F69F-44B9-275C-AE2D-31D91104DEA0}"/>
          </ac:spMkLst>
        </pc:spChg>
        <pc:spChg chg="del">
          <ac:chgData name="Wright, Scott, DFA" userId="5e42628d-6bf6-4614-9955-05e09a853c87" providerId="ADAL" clId="{5F61B1B9-B045-4E6B-868D-7B86C7B1D685}" dt="2026-04-09T04:13:51.973" v="6945" actId="478"/>
          <ac:spMkLst>
            <pc:docMk/>
            <pc:sldMk cId="3547446705" sldId="446"/>
            <ac:spMk id="4" creationId="{2E6243FB-EF84-9539-B328-22D7AF6BAF73}"/>
          </ac:spMkLst>
        </pc:spChg>
        <pc:spChg chg="add mod">
          <ac:chgData name="Wright, Scott, DFA" userId="5e42628d-6bf6-4614-9955-05e09a853c87" providerId="ADAL" clId="{5F61B1B9-B045-4E6B-868D-7B86C7B1D685}" dt="2026-04-09T04:38:21.190" v="7592"/>
          <ac:spMkLst>
            <pc:docMk/>
            <pc:sldMk cId="3547446705" sldId="446"/>
            <ac:spMk id="5" creationId="{004C1461-5A40-595D-80DA-068D367DF612}"/>
          </ac:spMkLst>
        </pc:spChg>
        <pc:spChg chg="del">
          <ac:chgData name="Wright, Scott, DFA" userId="5e42628d-6bf6-4614-9955-05e09a853c87" providerId="ADAL" clId="{5F61B1B9-B045-4E6B-868D-7B86C7B1D685}" dt="2026-04-09T04:13:48.372" v="6942" actId="478"/>
          <ac:spMkLst>
            <pc:docMk/>
            <pc:sldMk cId="3547446705" sldId="446"/>
            <ac:spMk id="6" creationId="{58841B1F-1076-1F74-7DED-9B252949A8EB}"/>
          </ac:spMkLst>
        </pc:spChg>
        <pc:spChg chg="mod">
          <ac:chgData name="Wright, Scott, DFA" userId="5e42628d-6bf6-4614-9955-05e09a853c87" providerId="ADAL" clId="{5F61B1B9-B045-4E6B-868D-7B86C7B1D685}" dt="2026-04-09T04:13:42.109" v="6939" actId="1076"/>
          <ac:spMkLst>
            <pc:docMk/>
            <pc:sldMk cId="3547446705" sldId="446"/>
            <ac:spMk id="7" creationId="{610712F4-BDD0-6524-383B-567CF5E3008F}"/>
          </ac:spMkLst>
        </pc:spChg>
        <pc:spChg chg="del">
          <ac:chgData name="Wright, Scott, DFA" userId="5e42628d-6bf6-4614-9955-05e09a853c87" providerId="ADAL" clId="{5F61B1B9-B045-4E6B-868D-7B86C7B1D685}" dt="2026-04-09T04:13:49.301" v="6943" actId="478"/>
          <ac:spMkLst>
            <pc:docMk/>
            <pc:sldMk cId="3547446705" sldId="446"/>
            <ac:spMk id="9" creationId="{CCF46BE8-777E-FB9E-E8FB-964FD92885AA}"/>
          </ac:spMkLst>
        </pc:spChg>
        <pc:spChg chg="del">
          <ac:chgData name="Wright, Scott, DFA" userId="5e42628d-6bf6-4614-9955-05e09a853c87" providerId="ADAL" clId="{5F61B1B9-B045-4E6B-868D-7B86C7B1D685}" dt="2026-04-09T04:13:50.229" v="6944" actId="478"/>
          <ac:spMkLst>
            <pc:docMk/>
            <pc:sldMk cId="3547446705" sldId="446"/>
            <ac:spMk id="11" creationId="{D8C3A4EF-59C9-0F24-DECF-6052495E6593}"/>
          </ac:spMkLst>
        </pc:spChg>
        <pc:spChg chg="mod">
          <ac:chgData name="Wright, Scott, DFA" userId="5e42628d-6bf6-4614-9955-05e09a853c87" providerId="ADAL" clId="{5F61B1B9-B045-4E6B-868D-7B86C7B1D685}" dt="2026-04-09T04:16:27.795" v="7150" actId="20577"/>
          <ac:spMkLst>
            <pc:docMk/>
            <pc:sldMk cId="3547446705" sldId="446"/>
            <ac:spMk id="16" creationId="{1EE0DB9A-0B9B-BAC8-0526-C8B25B0AD578}"/>
          </ac:spMkLst>
        </pc:spChg>
        <pc:spChg chg="del mod">
          <ac:chgData name="Wright, Scott, DFA" userId="5e42628d-6bf6-4614-9955-05e09a853c87" providerId="ADAL" clId="{5F61B1B9-B045-4E6B-868D-7B86C7B1D685}" dt="2026-04-09T04:17:28.477" v="7154" actId="478"/>
          <ac:spMkLst>
            <pc:docMk/>
            <pc:sldMk cId="3547446705" sldId="446"/>
            <ac:spMk id="19" creationId="{A4CB30C3-1500-60C6-AF9D-EBD68525CE0C}"/>
          </ac:spMkLst>
        </pc:spChg>
        <pc:picChg chg="del">
          <ac:chgData name="Wright, Scott, DFA" userId="5e42628d-6bf6-4614-9955-05e09a853c87" providerId="ADAL" clId="{5F61B1B9-B045-4E6B-868D-7B86C7B1D685}" dt="2026-04-09T04:13:45.478" v="6940" actId="478"/>
          <ac:picMkLst>
            <pc:docMk/>
            <pc:sldMk cId="3547446705" sldId="446"/>
            <ac:picMk id="8" creationId="{6F66C54E-9979-2025-7872-B93EC45A1D63}"/>
          </ac:picMkLst>
        </pc:picChg>
      </pc:sldChg>
      <pc:sldChg chg="addSp modSp add mod ord">
        <pc:chgData name="Wright, Scott, DFA" userId="5e42628d-6bf6-4614-9955-05e09a853c87" providerId="ADAL" clId="{5F61B1B9-B045-4E6B-868D-7B86C7B1D685}" dt="2026-04-09T04:38:14.150" v="7589"/>
        <pc:sldMkLst>
          <pc:docMk/>
          <pc:sldMk cId="1565978002" sldId="447"/>
        </pc:sldMkLst>
        <pc:spChg chg="add mod">
          <ac:chgData name="Wright, Scott, DFA" userId="5e42628d-6bf6-4614-9955-05e09a853c87" providerId="ADAL" clId="{5F61B1B9-B045-4E6B-868D-7B86C7B1D685}" dt="2026-04-09T04:38:14.150" v="7589"/>
          <ac:spMkLst>
            <pc:docMk/>
            <pc:sldMk cId="1565978002" sldId="447"/>
            <ac:spMk id="3" creationId="{B4FA65BB-6A99-37C6-6ED2-E87C06571042}"/>
          </ac:spMkLst>
        </pc:spChg>
        <pc:spChg chg="mod">
          <ac:chgData name="Wright, Scott, DFA" userId="5e42628d-6bf6-4614-9955-05e09a853c87" providerId="ADAL" clId="{5F61B1B9-B045-4E6B-868D-7B86C7B1D685}" dt="2026-04-09T04:27:14.468" v="7243" actId="20577"/>
          <ac:spMkLst>
            <pc:docMk/>
            <pc:sldMk cId="1565978002" sldId="447"/>
            <ac:spMk id="6" creationId="{C802A3BA-E92A-F600-5333-D0856AA562AB}"/>
          </ac:spMkLst>
        </pc:spChg>
        <pc:spChg chg="mod">
          <ac:chgData name="Wright, Scott, DFA" userId="5e42628d-6bf6-4614-9955-05e09a853c87" providerId="ADAL" clId="{5F61B1B9-B045-4E6B-868D-7B86C7B1D685}" dt="2026-04-09T04:27:24.514" v="7245" actId="403"/>
          <ac:spMkLst>
            <pc:docMk/>
            <pc:sldMk cId="1565978002" sldId="447"/>
            <ac:spMk id="7" creationId="{8D37B128-DDD8-2473-C1C4-EACF2CD5B728}"/>
          </ac:spMkLst>
        </pc:spChg>
      </pc:sldChg>
      <pc:sldChg chg="addSp delSp modSp add mod ord">
        <pc:chgData name="Wright, Scott, DFA" userId="5e42628d-6bf6-4614-9955-05e09a853c87" providerId="ADAL" clId="{5F61B1B9-B045-4E6B-868D-7B86C7B1D685}" dt="2026-04-09T04:38:11.846" v="7588"/>
        <pc:sldMkLst>
          <pc:docMk/>
          <pc:sldMk cId="1964540563" sldId="448"/>
        </pc:sldMkLst>
        <pc:spChg chg="del">
          <ac:chgData name="Wright, Scott, DFA" userId="5e42628d-6bf6-4614-9955-05e09a853c87" providerId="ADAL" clId="{5F61B1B9-B045-4E6B-868D-7B86C7B1D685}" dt="2026-04-09T04:25:10.726" v="7200" actId="478"/>
          <ac:spMkLst>
            <pc:docMk/>
            <pc:sldMk cId="1964540563" sldId="448"/>
            <ac:spMk id="3" creationId="{E4D1C2DB-EE1E-7645-4393-94EC96356284}"/>
          </ac:spMkLst>
        </pc:spChg>
        <pc:spChg chg="del">
          <ac:chgData name="Wright, Scott, DFA" userId="5e42628d-6bf6-4614-9955-05e09a853c87" providerId="ADAL" clId="{5F61B1B9-B045-4E6B-868D-7B86C7B1D685}" dt="2026-04-09T04:25:09.471" v="7199" actId="478"/>
          <ac:spMkLst>
            <pc:docMk/>
            <pc:sldMk cId="1964540563" sldId="448"/>
            <ac:spMk id="4" creationId="{53DC71EC-4E47-79C9-DA52-5A7A48255BDA}"/>
          </ac:spMkLst>
        </pc:spChg>
        <pc:spChg chg="del">
          <ac:chgData name="Wright, Scott, DFA" userId="5e42628d-6bf6-4614-9955-05e09a853c87" providerId="ADAL" clId="{5F61B1B9-B045-4E6B-868D-7B86C7B1D685}" dt="2026-04-09T04:25:11.414" v="7201" actId="478"/>
          <ac:spMkLst>
            <pc:docMk/>
            <pc:sldMk cId="1964540563" sldId="448"/>
            <ac:spMk id="6" creationId="{DA967EA9-4D59-81FF-BD30-C5BB1A42784A}"/>
          </ac:spMkLst>
        </pc:spChg>
        <pc:spChg chg="mod">
          <ac:chgData name="Wright, Scott, DFA" userId="5e42628d-6bf6-4614-9955-05e09a853c87" providerId="ADAL" clId="{5F61B1B9-B045-4E6B-868D-7B86C7B1D685}" dt="2026-04-09T04:20:58.918" v="7195" actId="20577"/>
          <ac:spMkLst>
            <pc:docMk/>
            <pc:sldMk cId="1964540563" sldId="448"/>
            <ac:spMk id="7" creationId="{5617C6B3-2CB0-6DC6-6123-74FD902331E5}"/>
          </ac:spMkLst>
        </pc:spChg>
        <pc:spChg chg="del">
          <ac:chgData name="Wright, Scott, DFA" userId="5e42628d-6bf6-4614-9955-05e09a853c87" providerId="ADAL" clId="{5F61B1B9-B045-4E6B-868D-7B86C7B1D685}" dt="2026-04-09T04:25:12.213" v="7202" actId="478"/>
          <ac:spMkLst>
            <pc:docMk/>
            <pc:sldMk cId="1964540563" sldId="448"/>
            <ac:spMk id="9" creationId="{E20F2BC6-7564-77AE-95FB-6D68A8CB0A93}"/>
          </ac:spMkLst>
        </pc:spChg>
        <pc:spChg chg="del">
          <ac:chgData name="Wright, Scott, DFA" userId="5e42628d-6bf6-4614-9955-05e09a853c87" providerId="ADAL" clId="{5F61B1B9-B045-4E6B-868D-7B86C7B1D685}" dt="2026-04-09T04:25:13.008" v="7203" actId="478"/>
          <ac:spMkLst>
            <pc:docMk/>
            <pc:sldMk cId="1964540563" sldId="448"/>
            <ac:spMk id="11" creationId="{D1C5F616-9C07-CA92-A46C-D0387D1C9010}"/>
          </ac:spMkLst>
        </pc:spChg>
        <pc:spChg chg="add mod">
          <ac:chgData name="Wright, Scott, DFA" userId="5e42628d-6bf6-4614-9955-05e09a853c87" providerId="ADAL" clId="{5F61B1B9-B045-4E6B-868D-7B86C7B1D685}" dt="2026-04-09T04:38:11.846" v="7588"/>
          <ac:spMkLst>
            <pc:docMk/>
            <pc:sldMk cId="1964540563" sldId="448"/>
            <ac:spMk id="12" creationId="{8A7D135B-0DD9-7A36-FB78-622CD1D31BA7}"/>
          </ac:spMkLst>
        </pc:spChg>
        <pc:spChg chg="mod">
          <ac:chgData name="Wright, Scott, DFA" userId="5e42628d-6bf6-4614-9955-05e09a853c87" providerId="ADAL" clId="{5F61B1B9-B045-4E6B-868D-7B86C7B1D685}" dt="2026-04-09T04:25:55.521" v="7208" actId="1076"/>
          <ac:spMkLst>
            <pc:docMk/>
            <pc:sldMk cId="1964540563" sldId="448"/>
            <ac:spMk id="16" creationId="{F25E9101-510C-5C48-B05C-2A1B0722AC75}"/>
          </ac:spMkLst>
        </pc:spChg>
        <pc:spChg chg="mod">
          <ac:chgData name="Wright, Scott, DFA" userId="5e42628d-6bf6-4614-9955-05e09a853c87" providerId="ADAL" clId="{5F61B1B9-B045-4E6B-868D-7B86C7B1D685}" dt="2026-04-09T04:26:00.231" v="7209" actId="1076"/>
          <ac:spMkLst>
            <pc:docMk/>
            <pc:sldMk cId="1964540563" sldId="448"/>
            <ac:spMk id="19" creationId="{DBE91270-210A-5E5E-1EE0-6E28B5B2257E}"/>
          </ac:spMkLst>
        </pc:spChg>
        <pc:picChg chg="del">
          <ac:chgData name="Wright, Scott, DFA" userId="5e42628d-6bf6-4614-9955-05e09a853c87" providerId="ADAL" clId="{5F61B1B9-B045-4E6B-868D-7B86C7B1D685}" dt="2026-04-09T04:21:10.270" v="7196" actId="478"/>
          <ac:picMkLst>
            <pc:docMk/>
            <pc:sldMk cId="1964540563" sldId="448"/>
            <ac:picMk id="8" creationId="{322D6BDB-A37A-BDDF-A0E5-CC709386D761}"/>
          </ac:picMkLst>
        </pc:picChg>
        <pc:picChg chg="add mod">
          <ac:chgData name="Wright, Scott, DFA" userId="5e42628d-6bf6-4614-9955-05e09a853c87" providerId="ADAL" clId="{5F61B1B9-B045-4E6B-868D-7B86C7B1D685}" dt="2026-04-09T04:25:49.321" v="7207" actId="14100"/>
          <ac:picMkLst>
            <pc:docMk/>
            <pc:sldMk cId="1964540563" sldId="448"/>
            <ac:picMk id="10" creationId="{82DCBE4F-F485-5461-EB79-8912A638E482}"/>
          </ac:picMkLst>
        </pc:picChg>
      </pc:sldChg>
      <pc:sldChg chg="addSp modSp add">
        <pc:chgData name="Wright, Scott, DFA" userId="5e42628d-6bf6-4614-9955-05e09a853c87" providerId="ADAL" clId="{5F61B1B9-B045-4E6B-868D-7B86C7B1D685}" dt="2026-04-09T04:38:23.357" v="7593"/>
        <pc:sldMkLst>
          <pc:docMk/>
          <pc:sldMk cId="2501137302" sldId="449"/>
        </pc:sldMkLst>
        <pc:spChg chg="add mod">
          <ac:chgData name="Wright, Scott, DFA" userId="5e42628d-6bf6-4614-9955-05e09a853c87" providerId="ADAL" clId="{5F61B1B9-B045-4E6B-868D-7B86C7B1D685}" dt="2026-04-09T04:38:23.357" v="7593"/>
          <ac:spMkLst>
            <pc:docMk/>
            <pc:sldMk cId="2501137302" sldId="449"/>
            <ac:spMk id="3" creationId="{B2E2E68D-B66A-9455-0508-22D2F9FE9228}"/>
          </ac:spMkLst>
        </pc:spChg>
      </pc:sldChg>
      <pc:sldChg chg="addSp delSp modSp add mod ord">
        <pc:chgData name="Wright, Scott, DFA" userId="5e42628d-6bf6-4614-9955-05e09a853c87" providerId="ADAL" clId="{5F61B1B9-B045-4E6B-868D-7B86C7B1D685}" dt="2026-04-09T15:09:23.316" v="8100" actId="1076"/>
        <pc:sldMkLst>
          <pc:docMk/>
          <pc:sldMk cId="3958023385" sldId="450"/>
        </pc:sldMkLst>
        <pc:spChg chg="add mod">
          <ac:chgData name="Wright, Scott, DFA" userId="5e42628d-6bf6-4614-9955-05e09a853c87" providerId="ADAL" clId="{5F61B1B9-B045-4E6B-868D-7B86C7B1D685}" dt="2026-04-09T15:09:14.282" v="8098" actId="1076"/>
          <ac:spMkLst>
            <pc:docMk/>
            <pc:sldMk cId="3958023385" sldId="450"/>
            <ac:spMk id="4" creationId="{0A8AE876-BD89-3092-2150-3019E7D0DDAA}"/>
          </ac:spMkLst>
        </pc:spChg>
        <pc:spChg chg="add mod">
          <ac:chgData name="Wright, Scott, DFA" userId="5e42628d-6bf6-4614-9955-05e09a853c87" providerId="ADAL" clId="{5F61B1B9-B045-4E6B-868D-7B86C7B1D685}" dt="2026-04-09T15:09:19.200" v="8099" actId="1076"/>
          <ac:spMkLst>
            <pc:docMk/>
            <pc:sldMk cId="3958023385" sldId="450"/>
            <ac:spMk id="5" creationId="{877E128F-AD1D-7999-8727-DDADB168A412}"/>
          </ac:spMkLst>
        </pc:spChg>
        <pc:spChg chg="mod">
          <ac:chgData name="Wright, Scott, DFA" userId="5e42628d-6bf6-4614-9955-05e09a853c87" providerId="ADAL" clId="{5F61B1B9-B045-4E6B-868D-7B86C7B1D685}" dt="2026-04-09T15:09:23.316" v="8100" actId="1076"/>
          <ac:spMkLst>
            <pc:docMk/>
            <pc:sldMk cId="3958023385" sldId="450"/>
            <ac:spMk id="6" creationId="{B8084BFA-B21D-A9AC-AB5A-EFCA1B8AE23C}"/>
          </ac:spMkLst>
        </pc:spChg>
        <pc:spChg chg="mod">
          <ac:chgData name="Wright, Scott, DFA" userId="5e42628d-6bf6-4614-9955-05e09a853c87" providerId="ADAL" clId="{5F61B1B9-B045-4E6B-868D-7B86C7B1D685}" dt="2026-04-09T15:09:04.187" v="8096" actId="1076"/>
          <ac:spMkLst>
            <pc:docMk/>
            <pc:sldMk cId="3958023385" sldId="450"/>
            <ac:spMk id="7" creationId="{B049B3C6-1330-CF3D-F696-3F94196E8FFA}"/>
          </ac:spMkLst>
        </pc:spChg>
        <pc:spChg chg="del">
          <ac:chgData name="Wright, Scott, DFA" userId="5e42628d-6bf6-4614-9955-05e09a853c87" providerId="ADAL" clId="{5F61B1B9-B045-4E6B-868D-7B86C7B1D685}" dt="2026-04-09T15:02:55.556" v="7905" actId="478"/>
          <ac:spMkLst>
            <pc:docMk/>
            <pc:sldMk cId="3958023385" sldId="450"/>
            <ac:spMk id="8" creationId="{2128839E-B6A6-1EB5-39BC-305880384400}"/>
          </ac:spMkLst>
        </pc:spChg>
        <pc:spChg chg="del mod">
          <ac:chgData name="Wright, Scott, DFA" userId="5e42628d-6bf6-4614-9955-05e09a853c87" providerId="ADAL" clId="{5F61B1B9-B045-4E6B-868D-7B86C7B1D685}" dt="2026-04-09T15:02:57.789" v="7908" actId="478"/>
          <ac:spMkLst>
            <pc:docMk/>
            <pc:sldMk cId="3958023385" sldId="450"/>
            <ac:spMk id="15" creationId="{0898A5F2-82FD-8106-513B-11AE3F02639E}"/>
          </ac:spMkLst>
        </pc:spChg>
        <pc:picChg chg="del">
          <ac:chgData name="Wright, Scott, DFA" userId="5e42628d-6bf6-4614-9955-05e09a853c87" providerId="ADAL" clId="{5F61B1B9-B045-4E6B-868D-7B86C7B1D685}" dt="2026-04-09T15:02:54.516" v="7904" actId="478"/>
          <ac:picMkLst>
            <pc:docMk/>
            <pc:sldMk cId="3958023385" sldId="450"/>
            <ac:picMk id="14" creationId="{246FEBA5-270B-66E7-C61F-74550CBA10D7}"/>
          </ac:picMkLst>
        </pc:picChg>
        <pc:picChg chg="del">
          <ac:chgData name="Wright, Scott, DFA" userId="5e42628d-6bf6-4614-9955-05e09a853c87" providerId="ADAL" clId="{5F61B1B9-B045-4E6B-868D-7B86C7B1D685}" dt="2026-04-09T15:02:56.142" v="7906" actId="478"/>
          <ac:picMkLst>
            <pc:docMk/>
            <pc:sldMk cId="3958023385" sldId="450"/>
            <ac:picMk id="17" creationId="{DA5FEA37-0F81-38C1-26E9-E238242C1607}"/>
          </ac:picMkLst>
        </pc:picChg>
      </pc:sldChg>
      <pc:sldChg chg="delSp modSp add mod">
        <pc:chgData name="Wright, Scott, DFA" userId="5e42628d-6bf6-4614-9955-05e09a853c87" providerId="ADAL" clId="{5F61B1B9-B045-4E6B-868D-7B86C7B1D685}" dt="2026-04-09T15:12:03.200" v="8189" actId="1036"/>
        <pc:sldMkLst>
          <pc:docMk/>
          <pc:sldMk cId="3255381269" sldId="451"/>
        </pc:sldMkLst>
        <pc:spChg chg="mod">
          <ac:chgData name="Wright, Scott, DFA" userId="5e42628d-6bf6-4614-9955-05e09a853c87" providerId="ADAL" clId="{5F61B1B9-B045-4E6B-868D-7B86C7B1D685}" dt="2026-04-09T15:12:03.200" v="8189" actId="1036"/>
          <ac:spMkLst>
            <pc:docMk/>
            <pc:sldMk cId="3255381269" sldId="451"/>
            <ac:spMk id="4" creationId="{FEE93E14-1ABC-CD3B-DDAD-5A58F557F552}"/>
          </ac:spMkLst>
        </pc:spChg>
        <pc:spChg chg="del">
          <ac:chgData name="Wright, Scott, DFA" userId="5e42628d-6bf6-4614-9955-05e09a853c87" providerId="ADAL" clId="{5F61B1B9-B045-4E6B-868D-7B86C7B1D685}" dt="2026-04-09T15:11:47.308" v="8166" actId="478"/>
          <ac:spMkLst>
            <pc:docMk/>
            <pc:sldMk cId="3255381269" sldId="451"/>
            <ac:spMk id="5" creationId="{903265FA-B99C-7FDA-EA95-27C24E1B5546}"/>
          </ac:spMkLst>
        </pc:spChg>
        <pc:spChg chg="mod">
          <ac:chgData name="Wright, Scott, DFA" userId="5e42628d-6bf6-4614-9955-05e09a853c87" providerId="ADAL" clId="{5F61B1B9-B045-4E6B-868D-7B86C7B1D685}" dt="2026-04-09T15:11:57.327" v="8178" actId="1036"/>
          <ac:spMkLst>
            <pc:docMk/>
            <pc:sldMk cId="3255381269" sldId="451"/>
            <ac:spMk id="6" creationId="{E0EC6A96-CF9E-7621-FF92-82A0778DF69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D4F75A-C6E0-4C00-92FA-B9DEFB63BB76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6BFDAC-65CA-49EE-B2DF-F242FC262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222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C3326-CFC9-C543-BEA8-0D432DAE7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804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C3326-CFC9-C543-BEA8-0D432DAE7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454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C3326-CFC9-C543-BEA8-0D432DAE7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129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C3326-CFC9-C543-BEA8-0D432DAE7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27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C3326-CFC9-C543-BEA8-0D432DAE7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25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966158"/>
            <a:ext cx="5157787" cy="5223505"/>
          </a:xfrm>
        </p:spPr>
        <p:txBody>
          <a:bodyPr/>
          <a:lstStyle>
            <a:lvl1pPr marL="0" indent="0">
              <a:buNone/>
              <a:defRPr>
                <a:latin typeface="Aptos ExtraBold" panose="020B0004020202020204" pitchFamily="34" charset="0"/>
              </a:defRPr>
            </a:lvl1pPr>
          </a:lstStyle>
          <a:p>
            <a:pPr lvl="0"/>
            <a:r>
              <a:rPr lang="en-US">
                <a:latin typeface="Aptos SemiBold" panose="020B0004020202020204" pitchFamily="34" charset="0"/>
              </a:rPr>
              <a:t>Header</a:t>
            </a:r>
          </a:p>
          <a:p>
            <a:pPr lvl="0"/>
            <a:endParaRPr lang="en-US">
              <a:latin typeface="Aptos SemiBold" panose="020B0004020202020204" pitchFamily="34" charset="0"/>
            </a:endParaRPr>
          </a:p>
          <a:p>
            <a:pPr lvl="0"/>
            <a:r>
              <a:rPr lang="en-US">
                <a:latin typeface="+mn-lt"/>
              </a:rPr>
              <a:t>Body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966158"/>
            <a:ext cx="5183188" cy="52235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C3326-CFC9-C543-BEA8-0D432DAE7D0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C93EE98-4CEE-1112-5658-1C4115BCA61D}"/>
              </a:ext>
            </a:extLst>
          </p:cNvPr>
          <p:cNvSpPr/>
          <p:nvPr userDrawn="1"/>
        </p:nvSpPr>
        <p:spPr>
          <a:xfrm>
            <a:off x="945544" y="1695770"/>
            <a:ext cx="766619" cy="714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358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C3326-CFC9-C543-BEA8-0D432DAE7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448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C3326-CFC9-C543-BEA8-0D432DAE7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160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C3326-CFC9-C543-BEA8-0D432DAE7D0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BAB751-024A-BB99-83ED-535A0A8CDB77}"/>
              </a:ext>
            </a:extLst>
          </p:cNvPr>
          <p:cNvSpPr txBox="1"/>
          <p:nvPr userDrawn="1"/>
        </p:nvSpPr>
        <p:spPr>
          <a:xfrm>
            <a:off x="492316" y="753734"/>
            <a:ext cx="90654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Aptos ExtraBold" panose="020B0004020202020204" pitchFamily="34" charset="0"/>
              </a:rPr>
              <a:t>Header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Body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97B3584-5825-D4C8-E4BE-A09C189045F5}"/>
              </a:ext>
            </a:extLst>
          </p:cNvPr>
          <p:cNvSpPr/>
          <p:nvPr userDrawn="1"/>
        </p:nvSpPr>
        <p:spPr>
          <a:xfrm>
            <a:off x="610937" y="3034877"/>
            <a:ext cx="2693289" cy="303473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0" tIns="365760" rIns="228600" bIns="228600" rtlCol="0" anchor="t" anchorCtr="0"/>
          <a:lstStyle/>
          <a:p>
            <a:r>
              <a:rPr lang="en-US" b="1"/>
              <a:t>Header</a:t>
            </a:r>
          </a:p>
          <a:p>
            <a:endParaRPr lang="en-US" sz="1400"/>
          </a:p>
          <a:p>
            <a:r>
              <a:rPr lang="en-US" sz="1400"/>
              <a:t>Body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EAB3B0-DD1C-98E7-883F-52C539E2ADAF}"/>
              </a:ext>
            </a:extLst>
          </p:cNvPr>
          <p:cNvSpPr/>
          <p:nvPr userDrawn="1"/>
        </p:nvSpPr>
        <p:spPr>
          <a:xfrm>
            <a:off x="6182249" y="3034877"/>
            <a:ext cx="2693289" cy="30347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0" tIns="365760" rIns="228600" bIns="228600" rtlCol="0" anchor="t" anchorCtr="0"/>
          <a:lstStyle/>
          <a:p>
            <a:r>
              <a:rPr lang="en-US" b="1"/>
              <a:t>Header</a:t>
            </a:r>
          </a:p>
          <a:p>
            <a:endParaRPr lang="en-US" sz="1400"/>
          </a:p>
          <a:p>
            <a:r>
              <a:rPr lang="en-US" sz="1400"/>
              <a:t>Body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D07EED-5B61-C986-C3C3-2ED7D641D4A1}"/>
              </a:ext>
            </a:extLst>
          </p:cNvPr>
          <p:cNvSpPr/>
          <p:nvPr userDrawn="1"/>
        </p:nvSpPr>
        <p:spPr>
          <a:xfrm>
            <a:off x="3396593" y="3034876"/>
            <a:ext cx="2693289" cy="303473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0" tIns="365760" rIns="228600" bIns="228600" rtlCol="0" anchor="t" anchorCtr="0"/>
          <a:lstStyle/>
          <a:p>
            <a:r>
              <a:rPr lang="en-US" b="1"/>
              <a:t>Header</a:t>
            </a:r>
          </a:p>
          <a:p>
            <a:endParaRPr lang="en-US" sz="1400"/>
          </a:p>
          <a:p>
            <a:r>
              <a:rPr lang="en-US" sz="1400"/>
              <a:t>Body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5F4F3B-76E2-8FF2-A232-339782D95608}"/>
              </a:ext>
            </a:extLst>
          </p:cNvPr>
          <p:cNvSpPr/>
          <p:nvPr userDrawn="1"/>
        </p:nvSpPr>
        <p:spPr>
          <a:xfrm>
            <a:off x="8967906" y="3034876"/>
            <a:ext cx="2693289" cy="303473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0" tIns="365760" rIns="228600" bIns="228600" rtlCol="0" anchor="t" anchorCtr="0"/>
          <a:lstStyle/>
          <a:p>
            <a:r>
              <a:rPr lang="en-US" b="1"/>
              <a:t>Header</a:t>
            </a:r>
          </a:p>
          <a:p>
            <a:endParaRPr lang="en-US" sz="1400"/>
          </a:p>
          <a:p>
            <a:r>
              <a:rPr lang="en-US" sz="1400"/>
              <a:t>Body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30972F9-1ED9-E2C7-8378-4FB55461CA54}"/>
              </a:ext>
            </a:extLst>
          </p:cNvPr>
          <p:cNvSpPr/>
          <p:nvPr userDrawn="1"/>
        </p:nvSpPr>
        <p:spPr>
          <a:xfrm>
            <a:off x="5613165" y="3096922"/>
            <a:ext cx="351131" cy="351131"/>
          </a:xfrm>
          <a:prstGeom prst="ellipse">
            <a:avLst/>
          </a:prstGeom>
          <a:solidFill>
            <a:schemeClr val="tx1">
              <a:alpha val="2944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>
                <a:latin typeface="Aptos Light" panose="020B0004020202020204" pitchFamily="34" charset="0"/>
              </a:rPr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3B90187-6572-3AA8-AE24-B67E4FF68B31}"/>
              </a:ext>
            </a:extLst>
          </p:cNvPr>
          <p:cNvSpPr/>
          <p:nvPr userDrawn="1"/>
        </p:nvSpPr>
        <p:spPr>
          <a:xfrm>
            <a:off x="2823713" y="3096921"/>
            <a:ext cx="351131" cy="351131"/>
          </a:xfrm>
          <a:prstGeom prst="ellipse">
            <a:avLst/>
          </a:prstGeom>
          <a:solidFill>
            <a:schemeClr val="tx1">
              <a:alpha val="2944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>
                <a:latin typeface="Aptos Light" panose="020B0004020202020204" pitchFamily="34" charset="0"/>
              </a:rPr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2258820-B3D0-7460-4E44-69FBE947DF98}"/>
              </a:ext>
            </a:extLst>
          </p:cNvPr>
          <p:cNvSpPr/>
          <p:nvPr userDrawn="1"/>
        </p:nvSpPr>
        <p:spPr>
          <a:xfrm>
            <a:off x="8395026" y="3096921"/>
            <a:ext cx="351131" cy="351131"/>
          </a:xfrm>
          <a:prstGeom prst="ellipse">
            <a:avLst/>
          </a:prstGeom>
          <a:solidFill>
            <a:schemeClr val="tx1">
              <a:alpha val="2944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>
                <a:latin typeface="Aptos Light" panose="020B0004020202020204" pitchFamily="34" charset="0"/>
              </a:rPr>
              <a:t>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1373CF-5BDE-3B0A-D2BC-E74771E2CAA1}"/>
              </a:ext>
            </a:extLst>
          </p:cNvPr>
          <p:cNvSpPr/>
          <p:nvPr userDrawn="1"/>
        </p:nvSpPr>
        <p:spPr>
          <a:xfrm>
            <a:off x="570871" y="1557548"/>
            <a:ext cx="766619" cy="714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AE7A3E9-39ED-5CE1-B49E-AA0BCFFC2D8E}"/>
              </a:ext>
            </a:extLst>
          </p:cNvPr>
          <p:cNvSpPr/>
          <p:nvPr userDrawn="1"/>
        </p:nvSpPr>
        <p:spPr>
          <a:xfrm>
            <a:off x="11198262" y="3096921"/>
            <a:ext cx="351131" cy="351131"/>
          </a:xfrm>
          <a:prstGeom prst="ellipse">
            <a:avLst/>
          </a:prstGeom>
          <a:solidFill>
            <a:schemeClr val="tx1">
              <a:alpha val="2944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>
                <a:latin typeface="Aptos Light" panose="020B00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49612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C3326-CFC9-C543-BEA8-0D432DAE7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197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79A916-4C11-F01F-5E51-193AA7D1367D}"/>
              </a:ext>
            </a:extLst>
          </p:cNvPr>
          <p:cNvSpPr/>
          <p:nvPr userDrawn="1"/>
        </p:nvSpPr>
        <p:spPr>
          <a:xfrm>
            <a:off x="0" y="6315740"/>
            <a:ext cx="12192000" cy="5422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00632"/>
            <a:ext cx="10515600" cy="890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0BC3326-CFC9-C543-BEA8-0D432DAE7D0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BD9C0968-54DB-3A6C-E053-40D658B6A5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67" y="371305"/>
            <a:ext cx="1351396" cy="2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218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ptos SemiBold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mdfa.state.nm.us/infrastructure-planning-and-development-division/icip-virtual-training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mdfa.state.nm.us/infrastructure-planning-and-development-division/icip-virtual-training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mdfa.state.nm.us/infrastructure-planning-and-development-division/icip-virtual-training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mdfa.state.nm.us/infrastructure-planning-and-development-division/icip-virtual-training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mdfa.state.nm.us/infrastructure-planning-and-development-division/icip-virtual-training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nmdfa.state.nm.us/infrastructure-planning-and-development-division/icip-virtual-training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mdfa.state.nm.us/infrastructure-planning-and-development-division/icip-virtual-training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mdfa.state.nm.us/infrastructure-planning-and-development-division/icip-virtual-training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mdfa.state.nm.us/infrastructure-planning-and-development-division/icip-virtual-training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mdfa.state.nm.us/infrastructure-planning-and-development-division/icip-virtual-training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mdfa.state.nm.us/infrastructure-planning-and-development-division/icip-virtual-training/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mdfa.state.nm.us/infrastructure-planning-and-development-division/icip-virtual-training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mdfa.state.nm.us/infrastructure-planning-and-development-division/icip-virtual-training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mdfa.state.nm.us/infrastructure-planning-and-development-division/icip-virtual-training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mdfa.state.nm.us/infrastructure-planning-and-development-division/icip-virtual-training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mdfa.state.nm.us/infrastructure-planning-and-development-division/icip-virtual-training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mdfa.state.nm.us/infrastructure-planning-and-development-division/icip-virtual-training/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mdfa.state.nm.us/infrastructure-planning-and-development-division/icip-virtual-training/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mdfa.state.nm.us/infrastructure-planning-and-development-division/icip-virtual-training/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mdfa.state.nm.us/infrastructure-planning-and-development-division/icip-virtual-training/" TargetMode="External"/><Relationship Id="rId2" Type="http://schemas.openxmlformats.org/officeDocument/2006/relationships/hyperlink" Target="https://platform.dfa.nm.gov/login.html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nmdfa.state.nm.us/infrastructure-planning-and-development-division/icip-virtual-training/" TargetMode="External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mdfa.state.nm.us/infrastructure-planning-and-development-division/icip-virtual-training/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mdfa.state.nm.us/infrastructure-planning-and-development-division/icip-virtual-training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mdfa.state.nm.us/infrastructure-planning-and-development-division/icip-virtual-training/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mdfa.state.nm.us/infrastructure-planning-and-development-division/icip-virtual-training/" TargetMode="Externa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mdfa.state.nm.us/infrastructure-planning-and-development-division/icip-virtual-training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mdfa.state.nm.us/infrastructure-planning-and-development-division/icip-virtual-training/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mdfa.state.nm.us/infrastructure-planning-and-development-division/icip-virtual-training/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mdfa.state.nm.us/infrastructure-planning-and-development-division/icip-virtual-training/" TargetMode="External"/><Relationship Id="rId2" Type="http://schemas.openxmlformats.org/officeDocument/2006/relationships/hyperlink" Target="https://gcc02.safelinks.protection.outlook.com/?url=https%3A%2F%2Fteams.microsoft.com%2Fmeet%2F23810586479069%3Fp%3DQwzS34CxJCPq4Ut0ZP&amp;data=05%7C02%7Cscott.wright%40dfa.nm.gov%7Ca06b10b22b29406bf94d08de8c4bb430%7C04aa6bf4d436426fbfa404b7a70e60ff%7C0%7C0%7C639102453933406572%7CUnknown%7CTWFpbGZsb3d8eyJFbXB0eU1hcGkiOnRydWUsIlYiOiIwLjAuMDAwMCIsIlAiOiJXaW4zMiIsIkFOIjoiTWFpbCIsIldUIjoyfQ%3D%3D%7C0%7C%7C%7C&amp;sdata=MNsXM5kkEq2g6ZlaaFx%2BHTdPscb4KirEeuJZbj8Glbg%3D&amp;reserved=0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cc02.safelinks.protection.outlook.com/?url=https%3A%2F%2Fteams.microsoft.com%2Fmeet%2F21969708183086%3Fp%3DXiB8YBKd3Xnpn2gXq0&amp;data=05%7C02%7Cscott.wright%40dfa.nm.gov%7Cffd0dacc45eb4cdf61b308de8c4c86cd%7C04aa6bf4d436426fbfa404b7a70e60ff%7C0%7C0%7C639102457465807507%7CUnknown%7CTWFpbGZsb3d8eyJFbXB0eU1hcGkiOnRydWUsIlYiOiIwLjAuMDAwMCIsIlAiOiJXaW4zMiIsIkFOIjoiTWFpbCIsIldUIjoyfQ%3D%3D%7C0%7C%7C%7C&amp;sdata=JN1E2%2BdOcqoKuaJ46V2GcxQPEDQ2M29aNsX2ghARg1M%3D&amp;reserved=0" TargetMode="External"/><Relationship Id="rId4" Type="http://schemas.openxmlformats.org/officeDocument/2006/relationships/hyperlink" Target="https://gcc02.safelinks.protection.outlook.com/?url=https%3A%2F%2Fteams.microsoft.com%2Fmeet%2F220957482949%3Fp%3DuTKbZW3jehapqXMasr&amp;data=05%7C02%7Cscott.wright%40dfa.nm.gov%7C09668e30cc08476ad75b08de8c4c4172%7C04aa6bf4d436426fbfa404b7a70e60ff%7C0%7C0%7C639102456303443076%7CUnknown%7CTWFpbGZsb3d8eyJFbXB0eU1hcGkiOnRydWUsIlYiOiIwLjAuMDAwMCIsIlAiOiJXaW4zMiIsIkFOIjoiTWFpbCIsIldUIjoyfQ%3D%3D%7C0%7C%7C%7C&amp;sdata=vj%2FcV%2BKSIfcDTdBD2N851DScde5CGKiLa%2BqpYfPH65Y%3D&amp;reserved=0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mdfa.state.nm.us/infrastructure-planning-and-development-division/icip-virtual-training/" TargetMode="External"/><Relationship Id="rId2" Type="http://schemas.openxmlformats.org/officeDocument/2006/relationships/hyperlink" Target="https://gcc02.safelinks.protection.outlook.com/?url=https%3A%2F%2Fteams.microsoft.com%2Fmeet%2F23629992001131%3Fp%3Dl7QC9zsSXlFhPTc78z&amp;data=05%7C02%7Cscott.wright%40dfa.nm.gov%7C9caedc6ed4564010096608de8c4cadb4%7C04aa6bf4d436426fbfa404b7a70e60ff%7C0%7C0%7C639102458119342252%7CUnknown%7CTWFpbGZsb3d8eyJFbXB0eU1hcGkiOnRydWUsIlYiOiIwLjAuMDAwMCIsIlAiOiJXaW4zMiIsIkFOIjoiTWFpbCIsIldUIjoyfQ%3D%3D%7C0%7C%7C%7C&amp;sdata=00sLtblTsKVixN5umxDXHRXQ0tkneE4wgnUJuF1foBY%3D&amp;reserved=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cc02.safelinks.protection.outlook.com/?url=https%3A%2F%2Fteams.microsoft.com%2Fmeet%2F23755510815190%3Fp%3DmFsd5rzNHXcju1Qk6A&amp;data=05%7C02%7Cscott.wright%40dfa.nm.gov%7C629b6ece035946c12b5308de8f5d1a73%7C04aa6bf4d436426fbfa404b7a70e60ff%7C0%7C0%7C639105827220276850%7CUnknown%7CTWFpbGZsb3d8eyJFbXB0eU1hcGkiOnRydWUsIlYiOiIwLjAuMDAwMCIsIlAiOiJXaW4zMiIsIkFOIjoiTWFpbCIsIldUIjoyfQ%3D%3D%7C0%7C%7C%7C&amp;sdata=uy9Vuav7ec0P5pwX7bfqwVj%2FYJ2tNO2C%2FkqLCN4uAZE%3D&amp;reserved=0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mdfa.state.nm.us/infrastructure-planning-and-development-division/icip-virtual-training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hyperlink" Target="mailto:scott.wright@dfa.nm.gov" TargetMode="External"/><Relationship Id="rId7" Type="http://schemas.openxmlformats.org/officeDocument/2006/relationships/hyperlink" Target="mailto:jeannette.Gallegos@dfa.nm.gov" TargetMode="External"/><Relationship Id="rId2" Type="http://schemas.openxmlformats.org/officeDocument/2006/relationships/hyperlink" Target="mailto:wesley.billingsley@dfa.nm.gov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ryans.serrano@dfa.nm.gov" TargetMode="External"/><Relationship Id="rId5" Type="http://schemas.openxmlformats.org/officeDocument/2006/relationships/hyperlink" Target="mailto:maryann.maestas@dfa.nm.gov" TargetMode="External"/><Relationship Id="rId4" Type="http://schemas.openxmlformats.org/officeDocument/2006/relationships/hyperlink" Target="mailto:jesse.Guillen@dfa.nm.gov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mdfa.state.nm.us/infrastructure-planning-and-development-division/icip-virtual-training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mdfa.state.nm.us/infrastructure-planning-and-development-division/icip-virtual-training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latform.dfa.nm.gov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mdfa.state.nm.us/infrastructure-planning-and-development-division/icip-virtual-training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mdfa.state.nm.us/infrastructure-planning-and-development-division/icip-virtual-training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mdfa.state.nm.us/infrastructure-planning-and-development-division/icip-virtual-training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A3C89F8-0D2F-47FF-B903-15124826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8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464672A-5054-3435-4AC1-899DF24EDF7A}"/>
              </a:ext>
            </a:extLst>
          </p:cNvPr>
          <p:cNvSpPr/>
          <p:nvPr/>
        </p:nvSpPr>
        <p:spPr>
          <a:xfrm>
            <a:off x="11723" y="11723"/>
            <a:ext cx="3140242" cy="9043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192079-516A-9B97-E7BB-BBC3AD6CD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24937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0BC3326-CFC9-C543-BEA8-0D432DAE7D06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4359" y="583345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33139" y="8126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8819" y="1037066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36425" y="5636680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45175" y="6096759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54288" y="6238029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24E3F7-9D7A-F4E0-D33E-1B2AB19633C6}"/>
              </a:ext>
            </a:extLst>
          </p:cNvPr>
          <p:cNvSpPr/>
          <p:nvPr/>
        </p:nvSpPr>
        <p:spPr>
          <a:xfrm>
            <a:off x="569648" y="1949227"/>
            <a:ext cx="11063261" cy="18191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0" tIns="228600" rIns="228600" bIns="228600" rtlCol="0" anchor="ctr" anchorCtr="0"/>
          <a:lstStyle/>
          <a:p>
            <a:pPr defTabSz="457200">
              <a:defRPr/>
            </a:pPr>
            <a:r>
              <a:rPr lang="en-US" sz="5400" b="1" dirty="0"/>
              <a:t>2026 Training on Capital Outlay Questionnaires</a:t>
            </a:r>
            <a:endParaRPr lang="en-US" sz="5400" dirty="0"/>
          </a:p>
          <a:p>
            <a:pPr defTabSz="457200">
              <a:defRPr/>
            </a:pPr>
            <a:endParaRPr lang="en-US" sz="4000" dirty="0">
              <a:solidFill>
                <a:srgbClr val="FFFFFF"/>
              </a:solidFill>
              <a:latin typeface="Aptos" panose="0211000402020202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DFF414-7A63-4F3A-F758-4D701759028D}"/>
              </a:ext>
            </a:extLst>
          </p:cNvPr>
          <p:cNvSpPr txBox="1"/>
          <p:nvPr/>
        </p:nvSpPr>
        <p:spPr>
          <a:xfrm>
            <a:off x="1371766" y="4641111"/>
            <a:ext cx="10307051" cy="8174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u="sng" dirty="0">
                <a:solidFill>
                  <a:srgbClr val="FFFFFF"/>
                </a:solidFill>
              </a:rPr>
              <a:t>Presented by</a:t>
            </a:r>
            <a:endParaRPr lang="en-US" sz="2400" b="1" u="sng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FFFFFF"/>
                </a:solidFill>
              </a:rPr>
              <a:t>Scott Wright, Deputy Director, Infrastructure Planning and Development Division</a:t>
            </a: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4DF1A4-DDA9-ED81-02BC-66EEF23482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71" y="128337"/>
            <a:ext cx="2924175" cy="685800"/>
          </a:xfrm>
          <a:prstGeom prst="rect">
            <a:avLst/>
          </a:prstGeom>
        </p:spPr>
      </p:pic>
      <p:pic>
        <p:nvPicPr>
          <p:cNvPr id="3" name="Picture 2" descr="Shape&#10;&#10;AI-generated content may be incorrect.">
            <a:extLst>
              <a:ext uri="{FF2B5EF4-FFF2-40B4-BE49-F238E27FC236}">
                <a16:creationId xmlns:a16="http://schemas.microsoft.com/office/drawing/2014/main" id="{27F8F660-76AF-0530-9122-6CE9AFCCED7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373" t="171" r="-883" b="-343"/>
          <a:stretch>
            <a:fillRect/>
          </a:stretch>
        </p:blipFill>
        <p:spPr>
          <a:xfrm>
            <a:off x="5452154" y="-949569"/>
            <a:ext cx="6586428" cy="68697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DA9F61-9485-434E-56B0-85C21A01E94F}"/>
              </a:ext>
            </a:extLst>
          </p:cNvPr>
          <p:cNvSpPr txBox="1"/>
          <p:nvPr/>
        </p:nvSpPr>
        <p:spPr>
          <a:xfrm>
            <a:off x="1369297" y="4121594"/>
            <a:ext cx="315538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April 9, 2026</a:t>
            </a:r>
          </a:p>
        </p:txBody>
      </p:sp>
    </p:spTree>
    <p:extLst>
      <p:ext uri="{BB962C8B-B14F-4D97-AF65-F5344CB8AC3E}">
        <p14:creationId xmlns:p14="http://schemas.microsoft.com/office/powerpoint/2010/main" val="2961724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902C47-14FC-DD35-91D6-5A212601F8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8BA08D2-B15F-8E1F-D78F-57333E221BCF}"/>
              </a:ext>
            </a:extLst>
          </p:cNvPr>
          <p:cNvSpPr txBox="1"/>
          <p:nvPr/>
        </p:nvSpPr>
        <p:spPr>
          <a:xfrm>
            <a:off x="7733553" y="4264059"/>
            <a:ext cx="2147974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Key project details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E4E3A76-757F-2F1E-D83F-90821CA79E0B}"/>
              </a:ext>
            </a:extLst>
          </p:cNvPr>
          <p:cNvSpPr txBox="1"/>
          <p:nvPr/>
        </p:nvSpPr>
        <p:spPr>
          <a:xfrm>
            <a:off x="1521804" y="1460139"/>
            <a:ext cx="214797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Delegate</a:t>
            </a:r>
          </a:p>
        </p:txBody>
      </p:sp>
      <p:sp>
        <p:nvSpPr>
          <p:cNvPr id="22" name="Arrow: Left 21">
            <a:extLst>
              <a:ext uri="{FF2B5EF4-FFF2-40B4-BE49-F238E27FC236}">
                <a16:creationId xmlns:a16="http://schemas.microsoft.com/office/drawing/2014/main" id="{1F91D512-6145-8E1B-7995-10430D66A145}"/>
              </a:ext>
            </a:extLst>
          </p:cNvPr>
          <p:cNvSpPr/>
          <p:nvPr/>
        </p:nvSpPr>
        <p:spPr>
          <a:xfrm rot="9527955">
            <a:off x="3281661" y="1383797"/>
            <a:ext cx="590281" cy="427005"/>
          </a:xfrm>
          <a:prstGeom prst="leftArrow">
            <a:avLst>
              <a:gd name="adj1" fmla="val 38464"/>
              <a:gd name="adj2" fmla="val 41348"/>
            </a:avLst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44DB05-9D4A-6856-5150-06A51E77FAFA}"/>
              </a:ext>
            </a:extLst>
          </p:cNvPr>
          <p:cNvSpPr txBox="1"/>
          <p:nvPr/>
        </p:nvSpPr>
        <p:spPr>
          <a:xfrm>
            <a:off x="2895600" y="12341"/>
            <a:ext cx="633232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ptos Display"/>
              </a:rPr>
              <a:t>Questionnaire Orientation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950F53BD-721F-BAB1-28E7-6957266E1520}"/>
              </a:ext>
            </a:extLst>
          </p:cNvPr>
          <p:cNvSpPr/>
          <p:nvPr/>
        </p:nvSpPr>
        <p:spPr>
          <a:xfrm rot="20781166">
            <a:off x="6806501" y="4640588"/>
            <a:ext cx="771603" cy="427005"/>
          </a:xfrm>
          <a:prstGeom prst="leftArrow">
            <a:avLst>
              <a:gd name="adj1" fmla="val 38464"/>
              <a:gd name="adj2" fmla="val 41348"/>
            </a:avLst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354C47-6EF9-F330-994B-E9BCBF932B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2871" y="682521"/>
            <a:ext cx="2323411" cy="5535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81FC205-0FA4-3A15-C9B7-E9C25FAB58A1}"/>
              </a:ext>
            </a:extLst>
          </p:cNvPr>
          <p:cNvSpPr txBox="1"/>
          <p:nvPr/>
        </p:nvSpPr>
        <p:spPr>
          <a:xfrm>
            <a:off x="2258810" y="5339939"/>
            <a:ext cx="214797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Print</a:t>
            </a:r>
          </a:p>
        </p:txBody>
      </p:sp>
      <p:sp>
        <p:nvSpPr>
          <p:cNvPr id="13" name="Arrow: Left 12">
            <a:extLst>
              <a:ext uri="{FF2B5EF4-FFF2-40B4-BE49-F238E27FC236}">
                <a16:creationId xmlns:a16="http://schemas.microsoft.com/office/drawing/2014/main" id="{B8B60496-9A2A-AF1E-4BDD-B1EED93CA046}"/>
              </a:ext>
            </a:extLst>
          </p:cNvPr>
          <p:cNvSpPr/>
          <p:nvPr/>
        </p:nvSpPr>
        <p:spPr>
          <a:xfrm rot="11558440">
            <a:off x="3299328" y="5554123"/>
            <a:ext cx="590281" cy="427005"/>
          </a:xfrm>
          <a:prstGeom prst="leftArrow">
            <a:avLst>
              <a:gd name="adj1" fmla="val 38464"/>
              <a:gd name="adj2" fmla="val 41348"/>
            </a:avLst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569383-17D4-609F-A540-82ADFB3C71F3}"/>
              </a:ext>
            </a:extLst>
          </p:cNvPr>
          <p:cNvSpPr txBox="1"/>
          <p:nvPr/>
        </p:nvSpPr>
        <p:spPr>
          <a:xfrm>
            <a:off x="374904" y="6388477"/>
            <a:ext cx="1164336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Training is recorded &amp; will be available here: </a:t>
            </a:r>
            <a:r>
              <a:rPr lang="en-US" sz="12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https://www.nmdfa.state.nm.us/infrastructure-planning-and-development-division/icip-virtual-training/</a:t>
            </a:r>
            <a:r>
              <a:rPr lang="en-US" sz="1200" dirty="0"/>
              <a:t> </a:t>
            </a:r>
            <a:endParaRPr lang="en-US" sz="2000" u="sng" dirty="0"/>
          </a:p>
        </p:txBody>
      </p:sp>
    </p:spTree>
    <p:extLst>
      <p:ext uri="{BB962C8B-B14F-4D97-AF65-F5344CB8AC3E}">
        <p14:creationId xmlns:p14="http://schemas.microsoft.com/office/powerpoint/2010/main" val="1413163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1EE84B-97EF-A99C-83F2-2AF915B21B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DD6A87-5826-F0B7-19FC-01C64A7A3F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1176" y="1068380"/>
            <a:ext cx="9113911" cy="48719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522DD7D-D704-C4BE-43E4-D0F44ACBB111}"/>
              </a:ext>
            </a:extLst>
          </p:cNvPr>
          <p:cNvSpPr txBox="1"/>
          <p:nvPr/>
        </p:nvSpPr>
        <p:spPr>
          <a:xfrm>
            <a:off x="7828430" y="2698283"/>
            <a:ext cx="3500985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Delegates do not need to be users in the system.</a:t>
            </a:r>
          </a:p>
          <a:p>
            <a:endParaRPr lang="en-US" sz="2400" dirty="0"/>
          </a:p>
          <a:p>
            <a:r>
              <a:rPr lang="en-US" sz="2400" dirty="0"/>
              <a:t>Delegates will receive an email from CAPS</a:t>
            </a:r>
          </a:p>
        </p:txBody>
      </p:sp>
      <p:sp>
        <p:nvSpPr>
          <p:cNvPr id="18" name="Arrow: Left 17">
            <a:extLst>
              <a:ext uri="{FF2B5EF4-FFF2-40B4-BE49-F238E27FC236}">
                <a16:creationId xmlns:a16="http://schemas.microsoft.com/office/drawing/2014/main" id="{FDC3DF04-2CC4-07C2-7ACA-2D8A823200A6}"/>
              </a:ext>
            </a:extLst>
          </p:cNvPr>
          <p:cNvSpPr/>
          <p:nvPr/>
        </p:nvSpPr>
        <p:spPr>
          <a:xfrm rot="3636246">
            <a:off x="8072114" y="2063242"/>
            <a:ext cx="829623" cy="298051"/>
          </a:xfrm>
          <a:prstGeom prst="leftArrow">
            <a:avLst>
              <a:gd name="adj1" fmla="val 38464"/>
              <a:gd name="adj2" fmla="val 41348"/>
            </a:avLst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CC43825-E1ED-E344-FC3C-9CA656EC215E}"/>
              </a:ext>
            </a:extLst>
          </p:cNvPr>
          <p:cNvSpPr txBox="1"/>
          <p:nvPr/>
        </p:nvSpPr>
        <p:spPr>
          <a:xfrm>
            <a:off x="301019" y="2353336"/>
            <a:ext cx="170289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Delegate</a:t>
            </a:r>
          </a:p>
        </p:txBody>
      </p:sp>
      <p:sp>
        <p:nvSpPr>
          <p:cNvPr id="22" name="Arrow: Left 21">
            <a:extLst>
              <a:ext uri="{FF2B5EF4-FFF2-40B4-BE49-F238E27FC236}">
                <a16:creationId xmlns:a16="http://schemas.microsoft.com/office/drawing/2014/main" id="{B76FA708-E3E0-DC77-9F80-0D21C46329C8}"/>
              </a:ext>
            </a:extLst>
          </p:cNvPr>
          <p:cNvSpPr/>
          <p:nvPr/>
        </p:nvSpPr>
        <p:spPr>
          <a:xfrm rot="10800000">
            <a:off x="1926727" y="2401444"/>
            <a:ext cx="590281" cy="427005"/>
          </a:xfrm>
          <a:prstGeom prst="leftArrow">
            <a:avLst>
              <a:gd name="adj1" fmla="val 38464"/>
              <a:gd name="adj2" fmla="val 41348"/>
            </a:avLst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A14B2E-D0F4-04C6-FDE7-1DDD39353332}"/>
              </a:ext>
            </a:extLst>
          </p:cNvPr>
          <p:cNvSpPr txBox="1"/>
          <p:nvPr/>
        </p:nvSpPr>
        <p:spPr>
          <a:xfrm>
            <a:off x="4816741" y="104775"/>
            <a:ext cx="310488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ptos Display"/>
              </a:rPr>
              <a:t>Delegations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65B9A3-047B-5DB7-BCB1-55B53B9C8CEF}"/>
              </a:ext>
            </a:extLst>
          </p:cNvPr>
          <p:cNvSpPr txBox="1"/>
          <p:nvPr/>
        </p:nvSpPr>
        <p:spPr>
          <a:xfrm>
            <a:off x="374904" y="6388477"/>
            <a:ext cx="1164336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Training is recorded &amp; will be available here: </a:t>
            </a:r>
            <a:r>
              <a:rPr lang="en-US" sz="12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https://www.nmdfa.state.nm.us/infrastructure-planning-and-development-division/icip-virtual-training/</a:t>
            </a:r>
            <a:r>
              <a:rPr lang="en-US" sz="1200" dirty="0"/>
              <a:t> </a:t>
            </a:r>
            <a:endParaRPr lang="en-US" sz="2000" u="sng" dirty="0"/>
          </a:p>
        </p:txBody>
      </p:sp>
    </p:spTree>
    <p:extLst>
      <p:ext uri="{BB962C8B-B14F-4D97-AF65-F5344CB8AC3E}">
        <p14:creationId xmlns:p14="http://schemas.microsoft.com/office/powerpoint/2010/main" val="149695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B17BB3-3398-2C85-A66A-EBDF2F1DB5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CAE2D-8954-3F33-450D-1ACFC3EF3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Historical Overview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5D0A90-B38A-56CE-66C1-8DF093C1B6EC}"/>
              </a:ext>
            </a:extLst>
          </p:cNvPr>
          <p:cNvSpPr txBox="1"/>
          <p:nvPr/>
        </p:nvSpPr>
        <p:spPr>
          <a:xfrm>
            <a:off x="3027164" y="403008"/>
            <a:ext cx="5843015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ptos Display"/>
              </a:rPr>
              <a:t>Questionnaires Types</a:t>
            </a:r>
            <a:endParaRPr lang="en-US" sz="2800" dirty="0">
              <a:solidFill>
                <a:schemeClr val="accent1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3CB20D5-1E1D-FDE8-29C4-590BB3A12E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2470089"/>
              </p:ext>
            </p:extLst>
          </p:nvPr>
        </p:nvGraphicFramePr>
        <p:xfrm>
          <a:off x="554876" y="1966889"/>
          <a:ext cx="10787592" cy="29242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1868">
                  <a:extLst>
                    <a:ext uri="{9D8B030D-6E8A-4147-A177-3AD203B41FA5}">
                      <a16:colId xmlns:a16="http://schemas.microsoft.com/office/drawing/2014/main" val="16606713"/>
                    </a:ext>
                  </a:extLst>
                </a:gridCol>
                <a:gridCol w="7675724">
                  <a:extLst>
                    <a:ext uri="{9D8B030D-6E8A-4147-A177-3AD203B41FA5}">
                      <a16:colId xmlns:a16="http://schemas.microsoft.com/office/drawing/2014/main" val="2218074585"/>
                    </a:ext>
                  </a:extLst>
                </a:gridCol>
              </a:tblGrid>
              <a:tr h="799989">
                <a:tc>
                  <a:txBody>
                    <a:bodyPr/>
                    <a:lstStyle/>
                    <a:p>
                      <a:r>
                        <a:rPr lang="en-US" sz="3200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7395529"/>
                  </a:ext>
                </a:extLst>
              </a:tr>
              <a:tr h="719275">
                <a:tc>
                  <a:txBody>
                    <a:bodyPr/>
                    <a:lstStyle/>
                    <a:p>
                      <a:r>
                        <a:rPr lang="en-US" sz="2800" b="1" dirty="0"/>
                        <a:t>New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800" b="0" i="0" u="none" strike="noStrike" noProof="0" dirty="0">
                          <a:solidFill>
                            <a:srgbClr val="000000"/>
                          </a:solidFill>
                          <a:latin typeface="Aptos"/>
                        </a:rPr>
                        <a:t>Full questionnaire for new project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7872235"/>
                  </a:ext>
                </a:extLst>
              </a:tr>
              <a:tr h="697874">
                <a:tc>
                  <a:txBody>
                    <a:bodyPr/>
                    <a:lstStyle/>
                    <a:p>
                      <a:r>
                        <a:rPr lang="en-US" sz="2800" b="1" dirty="0" err="1"/>
                        <a:t>Reauth</a:t>
                      </a: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800" dirty="0"/>
                        <a:t>Reauthorized &amp; full questionnaire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307752"/>
                  </a:ext>
                </a:extLst>
              </a:tr>
              <a:tr h="707083">
                <a:tc>
                  <a:txBody>
                    <a:bodyPr/>
                    <a:lstStyle/>
                    <a:p>
                      <a:r>
                        <a:rPr lang="en-US" sz="2800" b="1" dirty="0"/>
                        <a:t>Time Extension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800" dirty="0"/>
                        <a:t>Truncated questionnaire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746325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1760A8C-0D40-36CC-B5F6-2AF62AFE3A84}"/>
              </a:ext>
            </a:extLst>
          </p:cNvPr>
          <p:cNvSpPr txBox="1"/>
          <p:nvPr/>
        </p:nvSpPr>
        <p:spPr>
          <a:xfrm>
            <a:off x="374904" y="6388477"/>
            <a:ext cx="1164336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Training is recorded &amp; will be available here: </a:t>
            </a:r>
            <a:r>
              <a:rPr lang="en-US" sz="12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https://www.nmdfa.state.nm.us/infrastructure-planning-and-development-division/icip-virtual-training/</a:t>
            </a:r>
            <a:r>
              <a:rPr lang="en-US" sz="1200" dirty="0"/>
              <a:t> </a:t>
            </a:r>
            <a:endParaRPr lang="en-US" sz="2000" u="sng" dirty="0"/>
          </a:p>
        </p:txBody>
      </p:sp>
    </p:spTree>
    <p:extLst>
      <p:ext uri="{BB962C8B-B14F-4D97-AF65-F5344CB8AC3E}">
        <p14:creationId xmlns:p14="http://schemas.microsoft.com/office/powerpoint/2010/main" val="323982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DADD75-BFBC-0486-2ED0-3ADD613062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694CC-F6A6-D473-B7F8-60DCF57DC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Historical Overview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B71A65-FFCB-16AD-83D0-38B4E22A498C}"/>
              </a:ext>
            </a:extLst>
          </p:cNvPr>
          <p:cNvSpPr txBox="1"/>
          <p:nvPr/>
        </p:nvSpPr>
        <p:spPr>
          <a:xfrm>
            <a:off x="1442" y="215908"/>
            <a:ext cx="12191410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ptos Display"/>
              </a:rPr>
              <a:t>Project Manager Information</a:t>
            </a:r>
            <a:endParaRPr lang="en-US" sz="4000" b="1" dirty="0">
              <a:ln w="0"/>
              <a:solidFill>
                <a:schemeClr val="bg1">
                  <a:lumMod val="6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ptos Display" panose="020B00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B114B1-8D9E-D405-AA24-67F10A0E0F6D}"/>
              </a:ext>
            </a:extLst>
          </p:cNvPr>
          <p:cNvSpPr txBox="1"/>
          <p:nvPr/>
        </p:nvSpPr>
        <p:spPr>
          <a:xfrm>
            <a:off x="10138958" y="923794"/>
            <a:ext cx="11281801" cy="371467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000" dirty="0"/>
              <a:t>Name</a:t>
            </a:r>
          </a:p>
          <a:p>
            <a:pPr>
              <a:lnSpc>
                <a:spcPct val="200000"/>
              </a:lnSpc>
            </a:pPr>
            <a:r>
              <a:rPr lang="en-US" sz="3000" dirty="0"/>
              <a:t>Title</a:t>
            </a:r>
          </a:p>
          <a:p>
            <a:pPr>
              <a:lnSpc>
                <a:spcPct val="200000"/>
              </a:lnSpc>
            </a:pPr>
            <a:r>
              <a:rPr lang="en-US" sz="3000" dirty="0"/>
              <a:t>Phone </a:t>
            </a:r>
          </a:p>
          <a:p>
            <a:pPr>
              <a:lnSpc>
                <a:spcPct val="200000"/>
              </a:lnSpc>
            </a:pPr>
            <a:r>
              <a:rPr lang="en-US" sz="3000" dirty="0"/>
              <a:t>Email</a:t>
            </a:r>
            <a:endParaRPr lang="en-US" sz="3200" dirty="0"/>
          </a:p>
        </p:txBody>
      </p:sp>
      <p:sp>
        <p:nvSpPr>
          <p:cNvPr id="3" name="Circle: Hollow 2">
            <a:extLst>
              <a:ext uri="{FF2B5EF4-FFF2-40B4-BE49-F238E27FC236}">
                <a16:creationId xmlns:a16="http://schemas.microsoft.com/office/drawing/2014/main" id="{73155ED6-27FC-435F-01EE-F93D97DAA347}"/>
              </a:ext>
            </a:extLst>
          </p:cNvPr>
          <p:cNvSpPr/>
          <p:nvPr/>
        </p:nvSpPr>
        <p:spPr>
          <a:xfrm>
            <a:off x="9762428" y="1370417"/>
            <a:ext cx="255259" cy="269598"/>
          </a:xfrm>
          <a:prstGeom prst="donu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AD34AAC7-A74F-8CA0-5D4F-A8DC9EC87FC2}"/>
              </a:ext>
            </a:extLst>
          </p:cNvPr>
          <p:cNvSpPr/>
          <p:nvPr/>
        </p:nvSpPr>
        <p:spPr>
          <a:xfrm>
            <a:off x="9762427" y="2290680"/>
            <a:ext cx="255259" cy="269598"/>
          </a:xfrm>
          <a:prstGeom prst="donu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ircle: Hollow 8">
            <a:extLst>
              <a:ext uri="{FF2B5EF4-FFF2-40B4-BE49-F238E27FC236}">
                <a16:creationId xmlns:a16="http://schemas.microsoft.com/office/drawing/2014/main" id="{13915978-E541-36B4-E54F-FB7447F16BFC}"/>
              </a:ext>
            </a:extLst>
          </p:cNvPr>
          <p:cNvSpPr/>
          <p:nvPr/>
        </p:nvSpPr>
        <p:spPr>
          <a:xfrm>
            <a:off x="9762427" y="3210943"/>
            <a:ext cx="255259" cy="269598"/>
          </a:xfrm>
          <a:prstGeom prst="donu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181E8715-E0CE-F95C-B06C-DBF1B7D80613}"/>
              </a:ext>
            </a:extLst>
          </p:cNvPr>
          <p:cNvSpPr/>
          <p:nvPr/>
        </p:nvSpPr>
        <p:spPr>
          <a:xfrm>
            <a:off x="9777576" y="4123607"/>
            <a:ext cx="255259" cy="269598"/>
          </a:xfrm>
          <a:prstGeom prst="donu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63DA114-3739-3DEC-0690-DBBED2C27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8614" y="982787"/>
            <a:ext cx="6635267" cy="389324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506DEA3-134D-48BC-0E61-A91AC80DE6AC}"/>
              </a:ext>
            </a:extLst>
          </p:cNvPr>
          <p:cNvSpPr/>
          <p:nvPr/>
        </p:nvSpPr>
        <p:spPr>
          <a:xfrm>
            <a:off x="4431939" y="1323492"/>
            <a:ext cx="1664061" cy="316523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7A59879-DFDF-95BD-94F7-2F08D2A9996B}"/>
              </a:ext>
            </a:extLst>
          </p:cNvPr>
          <p:cNvSpPr/>
          <p:nvPr/>
        </p:nvSpPr>
        <p:spPr>
          <a:xfrm>
            <a:off x="2767878" y="1640015"/>
            <a:ext cx="1664061" cy="316523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CA171F4-C912-C947-0EA5-1679BB8DE18E}"/>
              </a:ext>
            </a:extLst>
          </p:cNvPr>
          <p:cNvSpPr txBox="1"/>
          <p:nvPr/>
        </p:nvSpPr>
        <p:spPr>
          <a:xfrm>
            <a:off x="85334" y="5289456"/>
            <a:ext cx="4205204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000" dirty="0"/>
              <a:t>Complete or save (bottom of each section)</a:t>
            </a:r>
            <a:endParaRPr lang="en-US" sz="32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62AEC75-FC19-E684-241C-1E5CEE02D6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5913" y="5526700"/>
            <a:ext cx="6940714" cy="6377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Arrow: Left 18">
            <a:extLst>
              <a:ext uri="{FF2B5EF4-FFF2-40B4-BE49-F238E27FC236}">
                <a16:creationId xmlns:a16="http://schemas.microsoft.com/office/drawing/2014/main" id="{179071D9-B865-AF97-21FA-061D1F4F6515}"/>
              </a:ext>
            </a:extLst>
          </p:cNvPr>
          <p:cNvSpPr/>
          <p:nvPr/>
        </p:nvSpPr>
        <p:spPr>
          <a:xfrm rot="10800000">
            <a:off x="4270343" y="5578671"/>
            <a:ext cx="522724" cy="427005"/>
          </a:xfrm>
          <a:prstGeom prst="leftArrow">
            <a:avLst>
              <a:gd name="adj1" fmla="val 38464"/>
              <a:gd name="adj2" fmla="val 41348"/>
            </a:avLst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10AA0DA-778C-C274-B246-F5BB52B8710A}"/>
              </a:ext>
            </a:extLst>
          </p:cNvPr>
          <p:cNvSpPr txBox="1"/>
          <p:nvPr/>
        </p:nvSpPr>
        <p:spPr>
          <a:xfrm>
            <a:off x="374904" y="6388477"/>
            <a:ext cx="1164336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Training is recorded &amp; will be available here: </a:t>
            </a:r>
            <a:r>
              <a:rPr lang="en-US" sz="12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https://www.nmdfa.state.nm.us/infrastructure-planning-and-development-division/icip-virtual-training/</a:t>
            </a:r>
            <a:r>
              <a:rPr lang="en-US" sz="1200" dirty="0"/>
              <a:t> </a:t>
            </a:r>
            <a:endParaRPr lang="en-US" sz="2000" u="sng" dirty="0"/>
          </a:p>
        </p:txBody>
      </p:sp>
    </p:spTree>
    <p:extLst>
      <p:ext uri="{BB962C8B-B14F-4D97-AF65-F5344CB8AC3E}">
        <p14:creationId xmlns:p14="http://schemas.microsoft.com/office/powerpoint/2010/main" val="3945567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FE13BF-3339-7735-A5C8-D174DA8508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EA27A-0C29-6D7B-BBF0-C6204D4A0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Historical Overview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427B21-4106-A1A6-576E-FAD5D72AC34A}"/>
              </a:ext>
            </a:extLst>
          </p:cNvPr>
          <p:cNvSpPr txBox="1"/>
          <p:nvPr/>
        </p:nvSpPr>
        <p:spPr>
          <a:xfrm>
            <a:off x="1949114" y="187978"/>
            <a:ext cx="9179134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ptos Display"/>
              </a:rPr>
              <a:t>Section Status</a:t>
            </a:r>
            <a:endParaRPr lang="en-US" sz="4000" b="1" dirty="0">
              <a:ln w="0"/>
              <a:solidFill>
                <a:schemeClr val="bg1">
                  <a:lumMod val="6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ptos Display" panose="020B00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D25B4A-0F2A-92B9-A9F9-5B219D7C3D33}"/>
              </a:ext>
            </a:extLst>
          </p:cNvPr>
          <p:cNvSpPr txBox="1"/>
          <p:nvPr/>
        </p:nvSpPr>
        <p:spPr>
          <a:xfrm>
            <a:off x="259070" y="1226594"/>
            <a:ext cx="4788418" cy="5539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000" dirty="0"/>
              <a:t>Complete &amp; Next Section</a:t>
            </a:r>
            <a:endParaRPr lang="en-US" sz="3200" dirty="0"/>
          </a:p>
        </p:txBody>
      </p:sp>
      <p:sp>
        <p:nvSpPr>
          <p:cNvPr id="19" name="Arrow: Left 18">
            <a:extLst>
              <a:ext uri="{FF2B5EF4-FFF2-40B4-BE49-F238E27FC236}">
                <a16:creationId xmlns:a16="http://schemas.microsoft.com/office/drawing/2014/main" id="{2576F503-B9AA-55CC-FADE-6B69B90CE8D1}"/>
              </a:ext>
            </a:extLst>
          </p:cNvPr>
          <p:cNvSpPr/>
          <p:nvPr/>
        </p:nvSpPr>
        <p:spPr>
          <a:xfrm rot="16200000">
            <a:off x="3456526" y="1869889"/>
            <a:ext cx="522724" cy="427005"/>
          </a:xfrm>
          <a:prstGeom prst="leftArrow">
            <a:avLst>
              <a:gd name="adj1" fmla="val 38464"/>
              <a:gd name="adj2" fmla="val 41348"/>
            </a:avLst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576957-982E-8231-A728-01FA741A9F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026" y="2442052"/>
            <a:ext cx="6381436" cy="6745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9BAC616-B9B9-BB2F-AF55-18CC639D990F}"/>
              </a:ext>
            </a:extLst>
          </p:cNvPr>
          <p:cNvSpPr txBox="1"/>
          <p:nvPr/>
        </p:nvSpPr>
        <p:spPr>
          <a:xfrm>
            <a:off x="941822" y="4250210"/>
            <a:ext cx="4788418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000" dirty="0"/>
              <a:t>In the next section, you will see a green status in the questionnaire section</a:t>
            </a:r>
            <a:endParaRPr lang="en-US" sz="32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36C7B8A-CB2E-DF9F-BA13-9BB278E5C9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6197" y="3741379"/>
            <a:ext cx="2743583" cy="2362530"/>
          </a:xfrm>
          <a:prstGeom prst="rect">
            <a:avLst/>
          </a:prstGeom>
        </p:spPr>
      </p:pic>
      <p:sp>
        <p:nvSpPr>
          <p:cNvPr id="23" name="Arrow: Left 22">
            <a:extLst>
              <a:ext uri="{FF2B5EF4-FFF2-40B4-BE49-F238E27FC236}">
                <a16:creationId xmlns:a16="http://schemas.microsoft.com/office/drawing/2014/main" id="{12FF37EF-A96E-B0A5-F466-8163B39FA9BC}"/>
              </a:ext>
            </a:extLst>
          </p:cNvPr>
          <p:cNvSpPr/>
          <p:nvPr/>
        </p:nvSpPr>
        <p:spPr>
          <a:xfrm rot="9773552">
            <a:off x="5887797" y="4182604"/>
            <a:ext cx="522724" cy="427005"/>
          </a:xfrm>
          <a:prstGeom prst="leftArrow">
            <a:avLst>
              <a:gd name="adj1" fmla="val 38464"/>
              <a:gd name="adj2" fmla="val 41348"/>
            </a:avLst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4381252-32A4-FD26-56D5-A82BCDA4D957}"/>
              </a:ext>
            </a:extLst>
          </p:cNvPr>
          <p:cNvSpPr txBox="1"/>
          <p:nvPr/>
        </p:nvSpPr>
        <p:spPr>
          <a:xfrm>
            <a:off x="374904" y="6388477"/>
            <a:ext cx="1164336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Training is recorded &amp; will be available here: </a:t>
            </a:r>
            <a:r>
              <a:rPr lang="en-US" sz="12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https://www.nmdfa.state.nm.us/infrastructure-planning-and-development-division/icip-virtual-training/</a:t>
            </a:r>
            <a:r>
              <a:rPr lang="en-US" sz="1200" dirty="0"/>
              <a:t> </a:t>
            </a:r>
            <a:endParaRPr lang="en-US" sz="2000" u="sng" dirty="0"/>
          </a:p>
        </p:txBody>
      </p:sp>
    </p:spTree>
    <p:extLst>
      <p:ext uri="{BB962C8B-B14F-4D97-AF65-F5344CB8AC3E}">
        <p14:creationId xmlns:p14="http://schemas.microsoft.com/office/powerpoint/2010/main" val="496259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B29B9B-EBBA-5877-6738-7C2A892362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8CAD2-2215-BCF8-DAAE-6C44C9DB4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Historical Overview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80C6D6-E3C1-38E7-61E7-5F5A24498FA2}"/>
              </a:ext>
            </a:extLst>
          </p:cNvPr>
          <p:cNvSpPr txBox="1"/>
          <p:nvPr/>
        </p:nvSpPr>
        <p:spPr>
          <a:xfrm>
            <a:off x="-501478" y="238010"/>
            <a:ext cx="12191410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ptos Display"/>
              </a:rPr>
              <a:t>Funding and Public Benefit</a:t>
            </a:r>
            <a:endParaRPr lang="en-US" sz="4000" b="1" dirty="0">
              <a:ln w="0"/>
              <a:solidFill>
                <a:schemeClr val="bg1">
                  <a:lumMod val="6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ptos Display" panose="020B00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4333DDB-8691-2DB2-B154-ED04972EDC8F}"/>
              </a:ext>
            </a:extLst>
          </p:cNvPr>
          <p:cNvSpPr txBox="1"/>
          <p:nvPr/>
        </p:nvSpPr>
        <p:spPr>
          <a:xfrm>
            <a:off x="492916" y="1423809"/>
            <a:ext cx="10991948" cy="45243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dirty="0"/>
              <a:t>Note: some questions is this section are dependent/conditional</a:t>
            </a:r>
          </a:p>
          <a:p>
            <a:endParaRPr lang="en-US" sz="3200" dirty="0"/>
          </a:p>
          <a:p>
            <a:r>
              <a:rPr lang="en-US" sz="3200" dirty="0"/>
              <a:t>Are you requesting the total amount of the appropriation to be funded at this time?</a:t>
            </a:r>
          </a:p>
          <a:p>
            <a:endParaRPr lang="en-US" sz="3200" dirty="0"/>
          </a:p>
          <a:p>
            <a:r>
              <a:rPr lang="en-US" sz="3200" dirty="0"/>
              <a:t>Is the appropriation enough to fund EITHER the </a:t>
            </a:r>
            <a:r>
              <a:rPr lang="en-US" sz="3200" u="sng" dirty="0"/>
              <a:t>entire project </a:t>
            </a:r>
            <a:r>
              <a:rPr lang="en-US" sz="3200" dirty="0"/>
              <a:t>OR a </a:t>
            </a:r>
            <a:r>
              <a:rPr lang="en-US" sz="3200" u="sng" dirty="0"/>
              <a:t>well-defined phase </a:t>
            </a:r>
            <a:r>
              <a:rPr lang="en-US" sz="3200" dirty="0"/>
              <a:t>of the project if part of a larger project?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3B4B608-2316-5F3D-C096-E02E6B7C7DA9}"/>
              </a:ext>
            </a:extLst>
          </p:cNvPr>
          <p:cNvSpPr txBox="1"/>
          <p:nvPr/>
        </p:nvSpPr>
        <p:spPr>
          <a:xfrm>
            <a:off x="374904" y="6388477"/>
            <a:ext cx="1164336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Training is recorded &amp; will be available here: </a:t>
            </a:r>
            <a:r>
              <a:rPr lang="en-US" sz="12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https://www.nmdfa.state.nm.us/infrastructure-planning-and-development-division/icip-virtual-training/</a:t>
            </a:r>
            <a:r>
              <a:rPr lang="en-US" sz="1200" dirty="0"/>
              <a:t> </a:t>
            </a:r>
            <a:endParaRPr lang="en-US" sz="2000" u="sng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908655-8319-E2C0-6735-EBAA434427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4926" y="215908"/>
            <a:ext cx="2194560" cy="265176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FA15F6D-67DC-1BCE-AF58-91BB9C54A20F}"/>
              </a:ext>
            </a:extLst>
          </p:cNvPr>
          <p:cNvSpPr/>
          <p:nvPr/>
        </p:nvSpPr>
        <p:spPr>
          <a:xfrm>
            <a:off x="9395989" y="750696"/>
            <a:ext cx="2088874" cy="306055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7413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C3E767-3F10-7299-41C1-7FE6ED569B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9CE38-F1BB-B398-CC42-5A22A0F88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Historical Overview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A40215-A43D-92B0-D36E-0DDCCB109335}"/>
              </a:ext>
            </a:extLst>
          </p:cNvPr>
          <p:cNvSpPr txBox="1"/>
          <p:nvPr/>
        </p:nvSpPr>
        <p:spPr>
          <a:xfrm>
            <a:off x="1442" y="215908"/>
            <a:ext cx="12191410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ptos Display"/>
              </a:rPr>
              <a:t>Funding and Public Benefit</a:t>
            </a:r>
            <a:endParaRPr lang="en-US" sz="4000" b="1" dirty="0">
              <a:ln w="0"/>
              <a:solidFill>
                <a:schemeClr val="bg1">
                  <a:lumMod val="6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ptos Display" panose="020B00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26424D-5546-C634-0470-2FB84DE75379}"/>
              </a:ext>
            </a:extLst>
          </p:cNvPr>
          <p:cNvSpPr txBox="1"/>
          <p:nvPr/>
        </p:nvSpPr>
        <p:spPr>
          <a:xfrm>
            <a:off x="576074" y="994041"/>
            <a:ext cx="8273245" cy="1814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000" dirty="0"/>
              <a:t>Prior Capital Outlay bills</a:t>
            </a:r>
          </a:p>
          <a:p>
            <a:pPr>
              <a:lnSpc>
                <a:spcPct val="200000"/>
              </a:lnSpc>
            </a:pPr>
            <a:endParaRPr lang="en-US" sz="30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EB8B971-2DF3-D7BF-021E-49D36781C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177" y="1973083"/>
            <a:ext cx="9820711" cy="11116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E632DA1-6B53-7C60-5F6C-877E4B89D9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9478" y="3429000"/>
            <a:ext cx="6493043" cy="331890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BFEE731-6408-76B2-7E49-A74F87B0C4C6}"/>
              </a:ext>
            </a:extLst>
          </p:cNvPr>
          <p:cNvSpPr txBox="1"/>
          <p:nvPr/>
        </p:nvSpPr>
        <p:spPr>
          <a:xfrm>
            <a:off x="82286" y="4743986"/>
            <a:ext cx="4788418" cy="5539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000" dirty="0"/>
              <a:t>Questionnaire</a:t>
            </a:r>
            <a:endParaRPr lang="en-US" sz="3200" dirty="0"/>
          </a:p>
        </p:txBody>
      </p:sp>
      <p:sp>
        <p:nvSpPr>
          <p:cNvPr id="23" name="Arrow: Left 22">
            <a:extLst>
              <a:ext uri="{FF2B5EF4-FFF2-40B4-BE49-F238E27FC236}">
                <a16:creationId xmlns:a16="http://schemas.microsoft.com/office/drawing/2014/main" id="{1E8F64BB-B045-B10D-FC0E-C0C3A6921201}"/>
              </a:ext>
            </a:extLst>
          </p:cNvPr>
          <p:cNvSpPr/>
          <p:nvPr/>
        </p:nvSpPr>
        <p:spPr>
          <a:xfrm rot="10800000">
            <a:off x="2611610" y="4870978"/>
            <a:ext cx="351046" cy="427005"/>
          </a:xfrm>
          <a:prstGeom prst="leftArrow">
            <a:avLst>
              <a:gd name="adj1" fmla="val 38464"/>
              <a:gd name="adj2" fmla="val 41348"/>
            </a:avLst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ED90A3E-D6B6-CB3F-6F7B-9733654C1E3E}"/>
              </a:ext>
            </a:extLst>
          </p:cNvPr>
          <p:cNvSpPr txBox="1"/>
          <p:nvPr/>
        </p:nvSpPr>
        <p:spPr>
          <a:xfrm>
            <a:off x="1371597" y="5586960"/>
            <a:ext cx="1170442" cy="5539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000" dirty="0"/>
              <a:t>ICIP</a:t>
            </a:r>
            <a:endParaRPr lang="en-US" sz="3200" dirty="0"/>
          </a:p>
        </p:txBody>
      </p:sp>
      <p:sp>
        <p:nvSpPr>
          <p:cNvPr id="25" name="Left Brace 24">
            <a:extLst>
              <a:ext uri="{FF2B5EF4-FFF2-40B4-BE49-F238E27FC236}">
                <a16:creationId xmlns:a16="http://schemas.microsoft.com/office/drawing/2014/main" id="{38C84E3A-617D-443B-DCE5-A23D13181DE4}"/>
              </a:ext>
            </a:extLst>
          </p:cNvPr>
          <p:cNvSpPr/>
          <p:nvPr/>
        </p:nvSpPr>
        <p:spPr>
          <a:xfrm>
            <a:off x="2343264" y="5394960"/>
            <a:ext cx="506214" cy="941365"/>
          </a:xfrm>
          <a:prstGeom prst="leftBrace">
            <a:avLst>
              <a:gd name="adj1" fmla="val 22784"/>
              <a:gd name="adj2" fmla="val 50000"/>
            </a:avLst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7508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C8C59D-9C75-9554-A391-DE86CC7404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6864308-6386-214B-AB41-058B8AC506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9392" y="1226594"/>
            <a:ext cx="7348378" cy="23386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13066F-4FCA-5543-089F-C50AB3A19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Historical Overview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F50D5B-6177-6EF1-5DA3-1A629D3F9778}"/>
              </a:ext>
            </a:extLst>
          </p:cNvPr>
          <p:cNvSpPr txBox="1"/>
          <p:nvPr/>
        </p:nvSpPr>
        <p:spPr>
          <a:xfrm>
            <a:off x="1442" y="215908"/>
            <a:ext cx="12191410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ptos Display"/>
              </a:rPr>
              <a:t>Funding and Public Benefit</a:t>
            </a:r>
            <a:endParaRPr lang="en-US" sz="4000" b="1" dirty="0">
              <a:ln w="0"/>
              <a:solidFill>
                <a:schemeClr val="bg1">
                  <a:lumMod val="6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ptos Display" panose="020B00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0C3AEC2-FD84-DBF4-B8FC-1840E1132597}"/>
              </a:ext>
            </a:extLst>
          </p:cNvPr>
          <p:cNvSpPr txBox="1"/>
          <p:nvPr/>
        </p:nvSpPr>
        <p:spPr>
          <a:xfrm>
            <a:off x="392923" y="1560017"/>
            <a:ext cx="4788418" cy="5539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000" dirty="0"/>
              <a:t>Step 1: complete info</a:t>
            </a:r>
            <a:endParaRPr lang="en-US" sz="3200" dirty="0"/>
          </a:p>
        </p:txBody>
      </p:sp>
      <p:sp>
        <p:nvSpPr>
          <p:cNvPr id="23" name="Arrow: Left 22">
            <a:extLst>
              <a:ext uri="{FF2B5EF4-FFF2-40B4-BE49-F238E27FC236}">
                <a16:creationId xmlns:a16="http://schemas.microsoft.com/office/drawing/2014/main" id="{5A6C3FD5-165F-0539-292D-35455E34F959}"/>
              </a:ext>
            </a:extLst>
          </p:cNvPr>
          <p:cNvSpPr/>
          <p:nvPr/>
        </p:nvSpPr>
        <p:spPr>
          <a:xfrm rot="9885306">
            <a:off x="9931522" y="3089729"/>
            <a:ext cx="850392" cy="427005"/>
          </a:xfrm>
          <a:prstGeom prst="leftArrow">
            <a:avLst>
              <a:gd name="adj1" fmla="val 38464"/>
              <a:gd name="adj2" fmla="val 41348"/>
            </a:avLst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D8F4E6F-2A1C-CAB5-B755-0A0F96AD1603}"/>
              </a:ext>
            </a:extLst>
          </p:cNvPr>
          <p:cNvSpPr txBox="1"/>
          <p:nvPr/>
        </p:nvSpPr>
        <p:spPr>
          <a:xfrm>
            <a:off x="210313" y="4743986"/>
            <a:ext cx="4069079" cy="5539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000" dirty="0"/>
              <a:t>Step 2: drag to prioritize</a:t>
            </a:r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FBBC26-5EAF-C4F5-88CA-E9271351F34C}"/>
              </a:ext>
            </a:extLst>
          </p:cNvPr>
          <p:cNvSpPr txBox="1"/>
          <p:nvPr/>
        </p:nvSpPr>
        <p:spPr>
          <a:xfrm>
            <a:off x="7368360" y="3152001"/>
            <a:ext cx="2872920" cy="5539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000" dirty="0"/>
              <a:t>Add or delete</a:t>
            </a:r>
            <a:endParaRPr lang="en-US" sz="3200" dirty="0"/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3F055F88-8EE9-1B71-BC2B-DD66E188ED8C}"/>
              </a:ext>
            </a:extLst>
          </p:cNvPr>
          <p:cNvSpPr/>
          <p:nvPr/>
        </p:nvSpPr>
        <p:spPr>
          <a:xfrm>
            <a:off x="5449824" y="3215497"/>
            <a:ext cx="1539054" cy="427005"/>
          </a:xfrm>
          <a:prstGeom prst="leftArrow">
            <a:avLst>
              <a:gd name="adj1" fmla="val 38464"/>
              <a:gd name="adj2" fmla="val 41348"/>
            </a:avLst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5AA6545-892E-BB5E-8846-864BCAEBAA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2697" y="4317877"/>
            <a:ext cx="6639825" cy="196021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CD14B1B-1694-FF46-706A-1AFC126A2609}"/>
              </a:ext>
            </a:extLst>
          </p:cNvPr>
          <p:cNvSpPr/>
          <p:nvPr/>
        </p:nvSpPr>
        <p:spPr>
          <a:xfrm>
            <a:off x="4555291" y="4743986"/>
            <a:ext cx="464766" cy="1534102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2A9099-E736-BF1A-45E9-D6FD1B8C9E40}"/>
              </a:ext>
            </a:extLst>
          </p:cNvPr>
          <p:cNvSpPr txBox="1"/>
          <p:nvPr/>
        </p:nvSpPr>
        <p:spPr>
          <a:xfrm>
            <a:off x="374904" y="6388477"/>
            <a:ext cx="1164336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Training is recorded &amp; will be available here: </a:t>
            </a:r>
            <a:r>
              <a:rPr lang="en-US" sz="12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https://www.nmdfa.state.nm.us/infrastructure-planning-and-development-division/icip-virtual-training/</a:t>
            </a:r>
            <a:r>
              <a:rPr lang="en-US" sz="1200" dirty="0"/>
              <a:t> </a:t>
            </a:r>
            <a:endParaRPr lang="en-US" sz="2000" u="sng" dirty="0"/>
          </a:p>
        </p:txBody>
      </p:sp>
    </p:spTree>
    <p:extLst>
      <p:ext uri="{BB962C8B-B14F-4D97-AF65-F5344CB8AC3E}">
        <p14:creationId xmlns:p14="http://schemas.microsoft.com/office/powerpoint/2010/main" val="23001818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6CB619-F511-6F93-7808-4D542CBD89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22C67-D248-B8B5-3812-D6C7EA8BB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Historical Overview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EC91A3-CD38-D3A1-DD1D-6FC79C2FE83E}"/>
              </a:ext>
            </a:extLst>
          </p:cNvPr>
          <p:cNvSpPr txBox="1"/>
          <p:nvPr/>
        </p:nvSpPr>
        <p:spPr>
          <a:xfrm>
            <a:off x="1442" y="215908"/>
            <a:ext cx="12191410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ptos Display"/>
              </a:rPr>
              <a:t>Project Details</a:t>
            </a:r>
            <a:endParaRPr lang="en-US" sz="4000" b="1" dirty="0">
              <a:ln w="0"/>
              <a:solidFill>
                <a:schemeClr val="bg1">
                  <a:lumMod val="6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ptos Display" panose="020B00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40C612-61B6-5931-1474-035F9BFE9E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503" y="1012948"/>
            <a:ext cx="10032111" cy="27269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E843FB-27F1-CA12-1990-F201A52F058E}"/>
              </a:ext>
            </a:extLst>
          </p:cNvPr>
          <p:cNvSpPr txBox="1"/>
          <p:nvPr/>
        </p:nvSpPr>
        <p:spPr>
          <a:xfrm>
            <a:off x="5060954" y="3429000"/>
            <a:ext cx="4506719" cy="2276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000" dirty="0"/>
              <a:t>#1 reason for follow-up</a:t>
            </a:r>
          </a:p>
          <a:p>
            <a:pPr>
              <a:lnSpc>
                <a:spcPct val="200000"/>
              </a:lnSpc>
            </a:pPr>
            <a:r>
              <a:rPr lang="en-US" sz="3000" dirty="0"/>
              <a:t>Is it ready to go?</a:t>
            </a:r>
          </a:p>
          <a:p>
            <a:pPr>
              <a:lnSpc>
                <a:spcPct val="200000"/>
              </a:lnSpc>
            </a:pPr>
            <a:r>
              <a:rPr lang="en-US" sz="3000" dirty="0"/>
              <a:t>Is there a plan in place?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CE548C-4E7E-BF32-5821-33A9D8BD522B}"/>
              </a:ext>
            </a:extLst>
          </p:cNvPr>
          <p:cNvSpPr txBox="1"/>
          <p:nvPr/>
        </p:nvSpPr>
        <p:spPr>
          <a:xfrm>
            <a:off x="374904" y="6388477"/>
            <a:ext cx="1164336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Training is recorded &amp; will be available here: </a:t>
            </a:r>
            <a:r>
              <a:rPr lang="en-US" sz="12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https://www.nmdfa.state.nm.us/infrastructure-planning-and-development-division/icip-virtual-training/</a:t>
            </a:r>
            <a:r>
              <a:rPr lang="en-US" sz="1200" dirty="0"/>
              <a:t> </a:t>
            </a:r>
            <a:endParaRPr lang="en-US" sz="2000" u="sng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30AB75-7891-C2CA-D9A1-2466BAC09C67}"/>
              </a:ext>
            </a:extLst>
          </p:cNvPr>
          <p:cNvSpPr/>
          <p:nvPr/>
        </p:nvSpPr>
        <p:spPr>
          <a:xfrm>
            <a:off x="1746502" y="1909742"/>
            <a:ext cx="2304289" cy="330538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8128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818430-B801-2B93-EDFE-6233657D46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E6274-4E21-2953-64C2-9B70F0056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Historical Overview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6BDEA8-18C0-D527-9705-0FEBD86F0413}"/>
              </a:ext>
            </a:extLst>
          </p:cNvPr>
          <p:cNvSpPr txBox="1"/>
          <p:nvPr/>
        </p:nvSpPr>
        <p:spPr>
          <a:xfrm>
            <a:off x="1442" y="215908"/>
            <a:ext cx="12191410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ptos Display"/>
              </a:rPr>
              <a:t>Project Details</a:t>
            </a:r>
            <a:endParaRPr lang="en-US" sz="4000" b="1" dirty="0">
              <a:ln w="0"/>
              <a:solidFill>
                <a:schemeClr val="bg1">
                  <a:lumMod val="6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ptos Display" panose="020B00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5A1C8E-694C-533B-B1B1-717D31871A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02" y="1349061"/>
            <a:ext cx="11765017" cy="14956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33144F8-4F00-AB9E-E489-AE0A823CCA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781" y="3290942"/>
            <a:ext cx="11736438" cy="240063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AFEF6DA-378C-588A-CCE5-AB4253FC84E9}"/>
              </a:ext>
            </a:extLst>
          </p:cNvPr>
          <p:cNvSpPr txBox="1"/>
          <p:nvPr/>
        </p:nvSpPr>
        <p:spPr>
          <a:xfrm>
            <a:off x="374904" y="6388477"/>
            <a:ext cx="1164336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Training is recorded &amp; will be available here: </a:t>
            </a:r>
            <a:r>
              <a:rPr lang="en-US" sz="12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https://www.nmdfa.state.nm.us/infrastructure-planning-and-development-division/icip-virtual-training/</a:t>
            </a:r>
            <a:r>
              <a:rPr lang="en-US" sz="1200" dirty="0"/>
              <a:t> </a:t>
            </a:r>
            <a:endParaRPr lang="en-US" sz="2000" u="sng" dirty="0"/>
          </a:p>
        </p:txBody>
      </p:sp>
    </p:spTree>
    <p:extLst>
      <p:ext uri="{BB962C8B-B14F-4D97-AF65-F5344CB8AC3E}">
        <p14:creationId xmlns:p14="http://schemas.microsoft.com/office/powerpoint/2010/main" val="1593122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0125E7-A907-34A3-07D4-B58B0D8FBB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46835-2FCC-B478-43EC-9FD95851B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Historical Overview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A72B1D-52AD-FF01-D3EE-76324D697176}"/>
              </a:ext>
            </a:extLst>
          </p:cNvPr>
          <p:cNvSpPr txBox="1"/>
          <p:nvPr/>
        </p:nvSpPr>
        <p:spPr>
          <a:xfrm>
            <a:off x="1442" y="215908"/>
            <a:ext cx="12191410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ptos Display"/>
              </a:rPr>
              <a:t>QUESTIONNAIRE AGENDA</a:t>
            </a:r>
            <a:endParaRPr lang="en-US" sz="4000" b="1" dirty="0">
              <a:ln w="0"/>
              <a:solidFill>
                <a:schemeClr val="bg1">
                  <a:lumMod val="6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ptos Display" panose="020B00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E9B471-62ED-24D7-CF2B-5C2CA8D7C7C4}"/>
              </a:ext>
            </a:extLst>
          </p:cNvPr>
          <p:cNvSpPr txBox="1"/>
          <p:nvPr/>
        </p:nvSpPr>
        <p:spPr>
          <a:xfrm>
            <a:off x="302601" y="348865"/>
            <a:ext cx="11749191" cy="68634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2800" dirty="0"/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sz="3000" dirty="0"/>
              <a:t>Overview &amp; Deadlines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sz="3000" dirty="0"/>
              <a:t>CAPS Orientation</a:t>
            </a:r>
          </a:p>
          <a:p>
            <a:pPr marL="514350" indent="-514350">
              <a:lnSpc>
                <a:spcPct val="200000"/>
              </a:lnSpc>
              <a:buAutoNum type="arabicPeriod"/>
            </a:pPr>
            <a:r>
              <a:rPr lang="en-US" sz="3000" dirty="0"/>
              <a:t>Types of Questionnaire (New, Follow-Up, Decline, Time Extension)</a:t>
            </a:r>
          </a:p>
          <a:p>
            <a:pPr marL="514350" indent="-514350">
              <a:lnSpc>
                <a:spcPct val="200000"/>
              </a:lnSpc>
              <a:buAutoNum type="arabicPeriod"/>
            </a:pPr>
            <a:r>
              <a:rPr lang="en-US" sz="3000" dirty="0"/>
              <a:t>Questionnaire Status</a:t>
            </a:r>
          </a:p>
          <a:p>
            <a:pPr marL="514350" indent="-514350">
              <a:lnSpc>
                <a:spcPct val="200000"/>
              </a:lnSpc>
              <a:buAutoNum type="arabicPeriod"/>
            </a:pPr>
            <a:r>
              <a:rPr lang="en-US" sz="3000" dirty="0"/>
              <a:t>Live Demo</a:t>
            </a:r>
          </a:p>
          <a:p>
            <a:pPr marL="514350" indent="-514350">
              <a:lnSpc>
                <a:spcPct val="200000"/>
              </a:lnSpc>
              <a:buAutoNum type="arabicPeriod"/>
            </a:pPr>
            <a:r>
              <a:rPr lang="en-US" sz="3000" dirty="0"/>
              <a:t>Q&amp;A</a:t>
            </a:r>
          </a:p>
          <a:p>
            <a:endParaRPr lang="en-US" sz="2800" dirty="0"/>
          </a:p>
          <a:p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D9FD14-4AD2-2EFB-9519-7955115E8E74}"/>
              </a:ext>
            </a:extLst>
          </p:cNvPr>
          <p:cNvSpPr txBox="1"/>
          <p:nvPr/>
        </p:nvSpPr>
        <p:spPr>
          <a:xfrm>
            <a:off x="374904" y="6388477"/>
            <a:ext cx="1164336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Training is recorded &amp; will be available here: </a:t>
            </a:r>
            <a:r>
              <a:rPr lang="en-US" sz="12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https://www.nmdfa.state.nm.us/infrastructure-planning-and-development-division/icip-virtual-training/</a:t>
            </a:r>
            <a:r>
              <a:rPr lang="en-US" sz="1200" dirty="0"/>
              <a:t> </a:t>
            </a:r>
            <a:endParaRPr lang="en-US" sz="2000" u="sng" dirty="0"/>
          </a:p>
        </p:txBody>
      </p:sp>
    </p:spTree>
    <p:extLst>
      <p:ext uri="{BB962C8B-B14F-4D97-AF65-F5344CB8AC3E}">
        <p14:creationId xmlns:p14="http://schemas.microsoft.com/office/powerpoint/2010/main" val="16736424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C0E2D2-9D4F-C4EC-4190-7CE16199F8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230C0-263A-694A-EDC4-70440369F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Historical Overview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E8D9FA-0C10-92B0-11DA-7BA7A29877B0}"/>
              </a:ext>
            </a:extLst>
          </p:cNvPr>
          <p:cNvSpPr txBox="1"/>
          <p:nvPr/>
        </p:nvSpPr>
        <p:spPr>
          <a:xfrm>
            <a:off x="1442" y="215908"/>
            <a:ext cx="12191410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ptos Display"/>
              </a:rPr>
              <a:t>Project Details</a:t>
            </a:r>
            <a:endParaRPr lang="en-US" sz="4000" b="1" dirty="0">
              <a:ln w="0"/>
              <a:solidFill>
                <a:schemeClr val="bg1">
                  <a:lumMod val="6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ptos Display" panose="020B00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4E8BF2-3711-F302-87D4-55B519F050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30" y="1226594"/>
            <a:ext cx="11784070" cy="12670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35F53A1-43BB-9C28-65E8-2397D69CC3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3370" y="3982868"/>
            <a:ext cx="5854088" cy="46216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DD61624-8F0A-F893-2431-DC0655F76E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2505" y="5012275"/>
            <a:ext cx="9024780" cy="46867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77DE310-FA95-DC0B-A39A-75B572A384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0561" y="3015749"/>
            <a:ext cx="5558948" cy="42672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F0E432A-33C0-0B9C-9EFA-3C1ECB07492D}"/>
              </a:ext>
            </a:extLst>
          </p:cNvPr>
          <p:cNvSpPr txBox="1"/>
          <p:nvPr/>
        </p:nvSpPr>
        <p:spPr>
          <a:xfrm>
            <a:off x="374904" y="6388477"/>
            <a:ext cx="1164336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Training is recorded &amp; will be available here: </a:t>
            </a:r>
            <a:r>
              <a:rPr lang="en-US" sz="12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https://www.nmdfa.state.nm.us/infrastructure-planning-and-development-division/icip-virtual-training/</a:t>
            </a:r>
            <a:r>
              <a:rPr lang="en-US" sz="1200" dirty="0"/>
              <a:t> </a:t>
            </a:r>
            <a:endParaRPr lang="en-US" sz="2000" u="sng" dirty="0"/>
          </a:p>
        </p:txBody>
      </p:sp>
    </p:spTree>
    <p:extLst>
      <p:ext uri="{BB962C8B-B14F-4D97-AF65-F5344CB8AC3E}">
        <p14:creationId xmlns:p14="http://schemas.microsoft.com/office/powerpoint/2010/main" val="2289016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D5963C-0143-03D2-3AA1-62A26D3245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0DDF28-B216-C746-0E19-9D2640DE1B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6850" y="1056751"/>
            <a:ext cx="7627515" cy="45009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75CF7D-BFED-A6E4-1184-8003C325B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Historical Overview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E709E3-B2A5-4131-B665-05F0A2A150E8}"/>
              </a:ext>
            </a:extLst>
          </p:cNvPr>
          <p:cNvSpPr txBox="1"/>
          <p:nvPr/>
        </p:nvSpPr>
        <p:spPr>
          <a:xfrm>
            <a:off x="1442" y="215908"/>
            <a:ext cx="12191410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ptos Display"/>
              </a:rPr>
              <a:t>Funding and Public Benefit</a:t>
            </a:r>
            <a:endParaRPr lang="en-US" sz="4000" b="1" dirty="0">
              <a:ln w="0"/>
              <a:solidFill>
                <a:schemeClr val="bg1">
                  <a:lumMod val="6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ptos Display" panose="020B00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E9C655-1B62-FD37-EEE1-F1712A1A8C52}"/>
              </a:ext>
            </a:extLst>
          </p:cNvPr>
          <p:cNvSpPr txBox="1"/>
          <p:nvPr/>
        </p:nvSpPr>
        <p:spPr>
          <a:xfrm>
            <a:off x="338328" y="1135837"/>
            <a:ext cx="478841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 dirty="0"/>
              <a:t>Budget table</a:t>
            </a:r>
            <a:endParaRPr lang="en-US" sz="40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DDDF12-7C50-AEB9-B9A9-D11165D2E705}"/>
              </a:ext>
            </a:extLst>
          </p:cNvPr>
          <p:cNvSpPr txBox="1"/>
          <p:nvPr/>
        </p:nvSpPr>
        <p:spPr>
          <a:xfrm>
            <a:off x="338328" y="2337743"/>
            <a:ext cx="4059286" cy="33239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000" dirty="0"/>
              <a:t>Appear as phases based on previous responses</a:t>
            </a:r>
          </a:p>
          <a:p>
            <a:endParaRPr lang="en-US" sz="3000" dirty="0"/>
          </a:p>
          <a:p>
            <a:r>
              <a:rPr lang="en-US" sz="3000" dirty="0"/>
              <a:t>Select phase, category &amp; enter annual amounts</a:t>
            </a: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3AA91A-B0C9-AFA9-D1B4-51E1CDA1FE25}"/>
              </a:ext>
            </a:extLst>
          </p:cNvPr>
          <p:cNvSpPr txBox="1"/>
          <p:nvPr/>
        </p:nvSpPr>
        <p:spPr>
          <a:xfrm>
            <a:off x="374904" y="6388477"/>
            <a:ext cx="1164336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Training is recorded &amp; will be available here: </a:t>
            </a:r>
            <a:r>
              <a:rPr lang="en-US" sz="12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https://www.nmdfa.state.nm.us/infrastructure-planning-and-development-division/icip-virtual-training/</a:t>
            </a:r>
            <a:r>
              <a:rPr lang="en-US" sz="1200" dirty="0"/>
              <a:t> </a:t>
            </a:r>
            <a:endParaRPr lang="en-US" sz="2000" u="sng" dirty="0"/>
          </a:p>
        </p:txBody>
      </p:sp>
    </p:spTree>
    <p:extLst>
      <p:ext uri="{BB962C8B-B14F-4D97-AF65-F5344CB8AC3E}">
        <p14:creationId xmlns:p14="http://schemas.microsoft.com/office/powerpoint/2010/main" val="10632973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18828B-70FB-B41E-6797-BD783C009E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A23F8-9E70-6698-A8D0-2C10CE19F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Historical Overview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F51D01-A7D3-CAB3-CA50-D7BDA416EEC0}"/>
              </a:ext>
            </a:extLst>
          </p:cNvPr>
          <p:cNvSpPr txBox="1"/>
          <p:nvPr/>
        </p:nvSpPr>
        <p:spPr>
          <a:xfrm>
            <a:off x="1442" y="215908"/>
            <a:ext cx="12191410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ptos Display"/>
              </a:rPr>
              <a:t>Funding and Public Benefit</a:t>
            </a:r>
            <a:endParaRPr lang="en-US" sz="4000" b="1" dirty="0">
              <a:ln w="0"/>
              <a:solidFill>
                <a:schemeClr val="bg1">
                  <a:lumMod val="6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ptos Display" panose="020B00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218F45F-0380-51FB-5EFF-13D06DB700D2}"/>
              </a:ext>
            </a:extLst>
          </p:cNvPr>
          <p:cNvSpPr txBox="1"/>
          <p:nvPr/>
        </p:nvSpPr>
        <p:spPr>
          <a:xfrm>
            <a:off x="338328" y="1135837"/>
            <a:ext cx="478841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 dirty="0"/>
              <a:t>Budget table</a:t>
            </a:r>
            <a:endParaRPr lang="en-US" sz="40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9A5A34-313E-77C1-97F3-6C26254AD235}"/>
              </a:ext>
            </a:extLst>
          </p:cNvPr>
          <p:cNvSpPr txBox="1"/>
          <p:nvPr/>
        </p:nvSpPr>
        <p:spPr>
          <a:xfrm>
            <a:off x="338328" y="2337743"/>
            <a:ext cx="4059286" cy="240065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000" dirty="0"/>
              <a:t>Total budget amount must equal appropriation amount or error message will appear</a:t>
            </a:r>
            <a:endParaRPr lang="en-US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35DD21-9FB5-27F8-8A9A-7BBA8EA73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7715" y="1056750"/>
            <a:ext cx="7017680" cy="48502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C6BC28C-5003-C6CD-F457-0D4ECB3FA9F9}"/>
              </a:ext>
            </a:extLst>
          </p:cNvPr>
          <p:cNvSpPr txBox="1"/>
          <p:nvPr/>
        </p:nvSpPr>
        <p:spPr>
          <a:xfrm>
            <a:off x="374904" y="6388477"/>
            <a:ext cx="1164336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Training is recorded &amp; will be available here: </a:t>
            </a:r>
            <a:r>
              <a:rPr lang="en-US" sz="12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https://www.nmdfa.state.nm.us/infrastructure-planning-and-development-division/icip-virtual-training/</a:t>
            </a:r>
            <a:r>
              <a:rPr lang="en-US" sz="1200" dirty="0"/>
              <a:t> </a:t>
            </a:r>
            <a:endParaRPr lang="en-US" sz="2000" u="sng" dirty="0"/>
          </a:p>
        </p:txBody>
      </p:sp>
    </p:spTree>
    <p:extLst>
      <p:ext uri="{BB962C8B-B14F-4D97-AF65-F5344CB8AC3E}">
        <p14:creationId xmlns:p14="http://schemas.microsoft.com/office/powerpoint/2010/main" val="36817651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BEDE48-CFF5-9B11-98E0-5354B35E1D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0A8BD-3CCC-74A7-87B4-1B7F16F79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Historical Overview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E841BE-B03C-0E4F-96ED-688D2FC507E8}"/>
              </a:ext>
            </a:extLst>
          </p:cNvPr>
          <p:cNvSpPr txBox="1"/>
          <p:nvPr/>
        </p:nvSpPr>
        <p:spPr>
          <a:xfrm>
            <a:off x="1442" y="215908"/>
            <a:ext cx="12191410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ptos Display"/>
              </a:rPr>
              <a:t>Funding and Public Benefit</a:t>
            </a:r>
            <a:endParaRPr lang="en-US" sz="4000" b="1" dirty="0">
              <a:ln w="0"/>
              <a:solidFill>
                <a:schemeClr val="bg1">
                  <a:lumMod val="6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ptos Display" panose="020B00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8D2C8C1-716F-92D6-4F64-CC9B66DED653}"/>
              </a:ext>
            </a:extLst>
          </p:cNvPr>
          <p:cNvSpPr txBox="1"/>
          <p:nvPr/>
        </p:nvSpPr>
        <p:spPr>
          <a:xfrm>
            <a:off x="3517081" y="1036385"/>
            <a:ext cx="478841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 dirty="0"/>
              <a:t>Summary &amp; Timeline</a:t>
            </a:r>
            <a:endParaRPr lang="en-US" sz="4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06B0F2-7C6A-CCB1-F96A-EEC57D70C9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6476" y="1821297"/>
            <a:ext cx="8129628" cy="46878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99131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A36AD5-02F1-5CE3-67C1-A344953104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CFDFB-3DC8-8A28-CEFD-14AE181F0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Historical Overview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E48D07-0807-C71C-0EF2-3FB2DA1826AB}"/>
              </a:ext>
            </a:extLst>
          </p:cNvPr>
          <p:cNvSpPr txBox="1"/>
          <p:nvPr/>
        </p:nvSpPr>
        <p:spPr>
          <a:xfrm>
            <a:off x="1609724" y="215908"/>
            <a:ext cx="10583127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ptos Display"/>
              </a:rPr>
              <a:t>Project Readiness, Priorities, Spending, Contingencies</a:t>
            </a:r>
            <a:endParaRPr lang="en-US" sz="3200" b="1" dirty="0">
              <a:ln w="0"/>
              <a:solidFill>
                <a:schemeClr val="bg1">
                  <a:lumMod val="6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ptos Display" panose="020B00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A8CBBE-668A-0FA3-C880-671C2BF1B506}"/>
              </a:ext>
            </a:extLst>
          </p:cNvPr>
          <p:cNvSpPr txBox="1"/>
          <p:nvPr/>
        </p:nvSpPr>
        <p:spPr>
          <a:xfrm>
            <a:off x="1060704" y="1783080"/>
            <a:ext cx="10770721" cy="33239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000" dirty="0"/>
              <a:t>Can you obligate/encumber at least 5% of the appropriated funds by 12/25/2026?</a:t>
            </a:r>
          </a:p>
          <a:p>
            <a:endParaRPr lang="en-US" sz="3000" dirty="0"/>
          </a:p>
          <a:p>
            <a:r>
              <a:rPr lang="en-US" sz="3000" dirty="0"/>
              <a:t>Can you expend 85% of funds by: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/>
              <a:t>3 years from the bond sale?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/>
              <a:t>6 months before the grant expires?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A26C36-D9D5-5B6F-B126-9AA9EA7C5DBF}"/>
              </a:ext>
            </a:extLst>
          </p:cNvPr>
          <p:cNvSpPr txBox="1"/>
          <p:nvPr/>
        </p:nvSpPr>
        <p:spPr>
          <a:xfrm>
            <a:off x="374904" y="6388477"/>
            <a:ext cx="1164336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Training is recorded &amp; will be available here: </a:t>
            </a:r>
            <a:r>
              <a:rPr lang="en-US" sz="12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https://www.nmdfa.state.nm.us/infrastructure-planning-and-development-division/icip-virtual-training/</a:t>
            </a:r>
            <a:r>
              <a:rPr lang="en-US" sz="1200" dirty="0"/>
              <a:t> </a:t>
            </a:r>
            <a:endParaRPr lang="en-US" sz="2000" u="sng" dirty="0"/>
          </a:p>
        </p:txBody>
      </p:sp>
    </p:spTree>
    <p:extLst>
      <p:ext uri="{BB962C8B-B14F-4D97-AF65-F5344CB8AC3E}">
        <p14:creationId xmlns:p14="http://schemas.microsoft.com/office/powerpoint/2010/main" val="41666068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7E4C54-BCA8-7568-4009-6260166D1B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DED90-F5AC-F7F1-D427-3E66FCCFD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Historical Overview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D50701-E1C3-13CE-CC90-14CA2D783EC7}"/>
              </a:ext>
            </a:extLst>
          </p:cNvPr>
          <p:cNvSpPr txBox="1"/>
          <p:nvPr/>
        </p:nvSpPr>
        <p:spPr>
          <a:xfrm>
            <a:off x="1442" y="215908"/>
            <a:ext cx="12191410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ptos Display"/>
              </a:rPr>
              <a:t>Ownership, Operation &amp; Use</a:t>
            </a:r>
            <a:endParaRPr lang="en-US" sz="4400" b="1" dirty="0">
              <a:ln w="0"/>
              <a:solidFill>
                <a:schemeClr val="bg1">
                  <a:lumMod val="6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ptos Display" panose="020B00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E2B5F9-B0EA-C526-81A3-21D0DFD332BF}"/>
              </a:ext>
            </a:extLst>
          </p:cNvPr>
          <p:cNvSpPr txBox="1"/>
          <p:nvPr/>
        </p:nvSpPr>
        <p:spPr>
          <a:xfrm>
            <a:off x="356616" y="1783080"/>
            <a:ext cx="11474809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000" dirty="0"/>
              <a:t>Who owns the property/equipment?</a:t>
            </a:r>
          </a:p>
          <a:p>
            <a:endParaRPr lang="en-US" sz="3000" dirty="0"/>
          </a:p>
          <a:p>
            <a:r>
              <a:rPr lang="en-US" sz="3000" dirty="0"/>
              <a:t>Are there private, non-profit, or federal government partnerships?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/>
              <a:t>If yes:</a:t>
            </a:r>
          </a:p>
          <a:p>
            <a:pPr marL="1371600" lvl="2" indent="-457200">
              <a:buFont typeface="Wingdings" panose="05000000000000000000" pitchFamily="2" charset="2"/>
              <a:buChar char="ü"/>
            </a:pPr>
            <a:r>
              <a:rPr lang="en-US" sz="3000" dirty="0"/>
              <a:t>What is their role?</a:t>
            </a:r>
          </a:p>
          <a:p>
            <a:pPr marL="1371600" lvl="2" indent="-457200">
              <a:buFont typeface="Wingdings" panose="05000000000000000000" pitchFamily="2" charset="2"/>
              <a:buChar char="ü"/>
            </a:pPr>
            <a:r>
              <a:rPr lang="en-US" sz="3000" dirty="0"/>
              <a:t>Do you already have an agreement in place?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163ABF-8DC8-7284-5871-ACFC3C7130EA}"/>
              </a:ext>
            </a:extLst>
          </p:cNvPr>
          <p:cNvSpPr txBox="1"/>
          <p:nvPr/>
        </p:nvSpPr>
        <p:spPr>
          <a:xfrm>
            <a:off x="374904" y="6388477"/>
            <a:ext cx="1164336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Training is recorded &amp; will be available here: </a:t>
            </a:r>
            <a:r>
              <a:rPr lang="en-US" sz="12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https://www.nmdfa.state.nm.us/infrastructure-planning-and-development-division/icip-virtual-training/</a:t>
            </a:r>
            <a:r>
              <a:rPr lang="en-US" sz="1200" dirty="0"/>
              <a:t> </a:t>
            </a:r>
            <a:endParaRPr lang="en-US" sz="2000" u="sng" dirty="0"/>
          </a:p>
        </p:txBody>
      </p:sp>
    </p:spTree>
    <p:extLst>
      <p:ext uri="{BB962C8B-B14F-4D97-AF65-F5344CB8AC3E}">
        <p14:creationId xmlns:p14="http://schemas.microsoft.com/office/powerpoint/2010/main" val="31932597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5CE857-0181-0EC6-0445-44C7AE43FC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ED538-A6FD-2D95-8B66-45018CDEE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Historical Overview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B3BEA1-E4D6-D618-B258-4CF1B1C4999E}"/>
              </a:ext>
            </a:extLst>
          </p:cNvPr>
          <p:cNvSpPr txBox="1"/>
          <p:nvPr/>
        </p:nvSpPr>
        <p:spPr>
          <a:xfrm>
            <a:off x="776380" y="330085"/>
            <a:ext cx="1219141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ptos Display"/>
              </a:rPr>
              <a:t>Restriction Acknowledgement &amp; Authorizing Officer</a:t>
            </a:r>
            <a:endParaRPr lang="en-US" sz="3600" b="1" dirty="0">
              <a:ln w="0"/>
              <a:solidFill>
                <a:schemeClr val="bg1">
                  <a:lumMod val="6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ptos Display" panose="020B00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9310D3-B69E-A189-AF16-EE27BAD62C28}"/>
              </a:ext>
            </a:extLst>
          </p:cNvPr>
          <p:cNvSpPr txBox="1"/>
          <p:nvPr/>
        </p:nvSpPr>
        <p:spPr>
          <a:xfrm>
            <a:off x="962512" y="2266904"/>
            <a:ext cx="3589812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Once final section is complete, you receive notification, click “OK”</a:t>
            </a:r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727E4752-5DC9-F182-6EBB-8F825D2894FA}"/>
              </a:ext>
            </a:extLst>
          </p:cNvPr>
          <p:cNvSpPr/>
          <p:nvPr/>
        </p:nvSpPr>
        <p:spPr>
          <a:xfrm rot="10800000">
            <a:off x="5212915" y="3333926"/>
            <a:ext cx="944601" cy="427005"/>
          </a:xfrm>
          <a:prstGeom prst="leftArrow">
            <a:avLst>
              <a:gd name="adj1" fmla="val 38464"/>
              <a:gd name="adj2" fmla="val 41348"/>
            </a:avLst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501EED8-B203-93E1-A2A8-B791E0568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882" y="3547429"/>
            <a:ext cx="4077072" cy="178571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D102D17-2B81-D8CD-F099-A60C898CED3E}"/>
              </a:ext>
            </a:extLst>
          </p:cNvPr>
          <p:cNvSpPr txBox="1"/>
          <p:nvPr/>
        </p:nvSpPr>
        <p:spPr>
          <a:xfrm>
            <a:off x="6872085" y="2228671"/>
            <a:ext cx="4817097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Click “Submit Questionnaire” Check the box </a:t>
            </a:r>
          </a:p>
          <a:p>
            <a:r>
              <a:rPr lang="en-US" sz="2400" dirty="0"/>
              <a:t>Click “Submit Questionnaire”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E020800-00FE-918A-2C13-D8A3A3AE54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4477" y="3547429"/>
            <a:ext cx="4677819" cy="166865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26461A9-F308-0087-E643-2A52D17229A8}"/>
              </a:ext>
            </a:extLst>
          </p:cNvPr>
          <p:cNvSpPr txBox="1"/>
          <p:nvPr/>
        </p:nvSpPr>
        <p:spPr>
          <a:xfrm>
            <a:off x="374904" y="6388477"/>
            <a:ext cx="1164336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Training is recorded &amp; will be available here: </a:t>
            </a:r>
            <a:r>
              <a:rPr lang="en-US" sz="12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https://www.nmdfa.state.nm.us/infrastructure-planning-and-development-division/icip-virtual-training/</a:t>
            </a:r>
            <a:r>
              <a:rPr lang="en-US" sz="1200" dirty="0"/>
              <a:t> </a:t>
            </a:r>
            <a:endParaRPr lang="en-US" sz="2000" u="sng" dirty="0"/>
          </a:p>
        </p:txBody>
      </p:sp>
    </p:spTree>
    <p:extLst>
      <p:ext uri="{BB962C8B-B14F-4D97-AF65-F5344CB8AC3E}">
        <p14:creationId xmlns:p14="http://schemas.microsoft.com/office/powerpoint/2010/main" val="23126535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43A27E-8C2C-5843-06C5-274750F77E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5364C-92D3-1FFF-610C-E9C7005F8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Historical Overview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A8D7B0-620C-3F10-A786-F9B8289D0682}"/>
              </a:ext>
            </a:extLst>
          </p:cNvPr>
          <p:cNvSpPr txBox="1"/>
          <p:nvPr/>
        </p:nvSpPr>
        <p:spPr>
          <a:xfrm>
            <a:off x="776380" y="330085"/>
            <a:ext cx="10215274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ptos Display"/>
              </a:rPr>
              <a:t>Post Submission</a:t>
            </a:r>
            <a:endParaRPr lang="en-US" sz="3600" b="1" dirty="0">
              <a:ln w="0"/>
              <a:solidFill>
                <a:schemeClr val="bg1">
                  <a:lumMod val="6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ptos Display" panose="020B00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633F0B-0EE4-17DF-CDE3-3185140E3934}"/>
              </a:ext>
            </a:extLst>
          </p:cNvPr>
          <p:cNvSpPr txBox="1"/>
          <p:nvPr/>
        </p:nvSpPr>
        <p:spPr>
          <a:xfrm>
            <a:off x="1161557" y="1185067"/>
            <a:ext cx="986888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/>
              <a:t>Screen will </a:t>
            </a:r>
            <a:r>
              <a:rPr lang="en-US" sz="3200" i="1" u="sng" dirty="0"/>
              <a:t>refresh</a:t>
            </a:r>
            <a:r>
              <a:rPr lang="en-US" sz="3200" dirty="0"/>
              <a:t> upon successful submission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4E585B-0DA9-1D63-A6C5-2F31D22444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1744" y="3155078"/>
            <a:ext cx="8804635" cy="12291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75DE09-5234-97DC-7F4E-B56B007C7584}"/>
              </a:ext>
            </a:extLst>
          </p:cNvPr>
          <p:cNvSpPr txBox="1"/>
          <p:nvPr/>
        </p:nvSpPr>
        <p:spPr>
          <a:xfrm>
            <a:off x="713539" y="4134052"/>
            <a:ext cx="2670684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Search for project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BCBC47-EE3F-AB8D-FE63-30276709F495}"/>
              </a:ext>
            </a:extLst>
          </p:cNvPr>
          <p:cNvSpPr txBox="1"/>
          <p:nvPr/>
        </p:nvSpPr>
        <p:spPr>
          <a:xfrm>
            <a:off x="3874172" y="2428727"/>
            <a:ext cx="7156271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Filter by status, fund type, questionnaire type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B4E4F1-728A-6363-36CC-2305EEB22EC1}"/>
              </a:ext>
            </a:extLst>
          </p:cNvPr>
          <p:cNvSpPr txBox="1"/>
          <p:nvPr/>
        </p:nvSpPr>
        <p:spPr>
          <a:xfrm>
            <a:off x="6525583" y="4826549"/>
            <a:ext cx="267068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Sort columns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4CF806-91D0-099F-156F-6CBCBFC6EF2D}"/>
              </a:ext>
            </a:extLst>
          </p:cNvPr>
          <p:cNvSpPr/>
          <p:nvPr/>
        </p:nvSpPr>
        <p:spPr>
          <a:xfrm>
            <a:off x="3136392" y="4134052"/>
            <a:ext cx="8622791" cy="250178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id="{FEE8FBE6-2F21-FF62-910A-B80D19ABD4B5}"/>
              </a:ext>
            </a:extLst>
          </p:cNvPr>
          <p:cNvSpPr/>
          <p:nvPr/>
        </p:nvSpPr>
        <p:spPr>
          <a:xfrm rot="5400000">
            <a:off x="7362931" y="4511938"/>
            <a:ext cx="388064" cy="427005"/>
          </a:xfrm>
          <a:prstGeom prst="leftArrow">
            <a:avLst>
              <a:gd name="adj1" fmla="val 38464"/>
              <a:gd name="adj2" fmla="val 41348"/>
            </a:avLst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Left 12">
            <a:extLst>
              <a:ext uri="{FF2B5EF4-FFF2-40B4-BE49-F238E27FC236}">
                <a16:creationId xmlns:a16="http://schemas.microsoft.com/office/drawing/2014/main" id="{ED4CFC35-FF2D-2EAC-3614-3E5D425FEAEB}"/>
              </a:ext>
            </a:extLst>
          </p:cNvPr>
          <p:cNvSpPr/>
          <p:nvPr/>
        </p:nvSpPr>
        <p:spPr>
          <a:xfrm rot="9137411">
            <a:off x="2514907" y="3964211"/>
            <a:ext cx="388064" cy="427005"/>
          </a:xfrm>
          <a:prstGeom prst="leftArrow">
            <a:avLst>
              <a:gd name="adj1" fmla="val 38464"/>
              <a:gd name="adj2" fmla="val 41348"/>
            </a:avLst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1B1EB7D-CBC7-41FD-CADB-EC3469E4B1FB}"/>
              </a:ext>
            </a:extLst>
          </p:cNvPr>
          <p:cNvSpPr/>
          <p:nvPr/>
        </p:nvSpPr>
        <p:spPr>
          <a:xfrm>
            <a:off x="4221481" y="3787804"/>
            <a:ext cx="5233416" cy="250178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Left 17">
            <a:extLst>
              <a:ext uri="{FF2B5EF4-FFF2-40B4-BE49-F238E27FC236}">
                <a16:creationId xmlns:a16="http://schemas.microsoft.com/office/drawing/2014/main" id="{EEE23260-C9C2-4643-EA14-0AE29054845C}"/>
              </a:ext>
            </a:extLst>
          </p:cNvPr>
          <p:cNvSpPr/>
          <p:nvPr/>
        </p:nvSpPr>
        <p:spPr>
          <a:xfrm rot="16200000">
            <a:off x="6644653" y="3082920"/>
            <a:ext cx="612626" cy="427005"/>
          </a:xfrm>
          <a:prstGeom prst="leftArrow">
            <a:avLst>
              <a:gd name="adj1" fmla="val 38464"/>
              <a:gd name="adj2" fmla="val 41348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BE97E2D-DCB2-4EDB-4381-2A77173B808D}"/>
              </a:ext>
            </a:extLst>
          </p:cNvPr>
          <p:cNvSpPr txBox="1"/>
          <p:nvPr/>
        </p:nvSpPr>
        <p:spPr>
          <a:xfrm>
            <a:off x="374904" y="6388477"/>
            <a:ext cx="1164336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Training is recorded &amp; will be available here: </a:t>
            </a:r>
            <a:r>
              <a:rPr lang="en-US" sz="12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https://www.nmdfa.state.nm.us/infrastructure-planning-and-development-division/icip-virtual-training/</a:t>
            </a:r>
            <a:r>
              <a:rPr lang="en-US" sz="1200" dirty="0"/>
              <a:t> </a:t>
            </a:r>
            <a:endParaRPr lang="en-US" sz="2000" u="sng" dirty="0"/>
          </a:p>
        </p:txBody>
      </p:sp>
    </p:spTree>
    <p:extLst>
      <p:ext uri="{BB962C8B-B14F-4D97-AF65-F5344CB8AC3E}">
        <p14:creationId xmlns:p14="http://schemas.microsoft.com/office/powerpoint/2010/main" val="24579082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9E52CE-0732-9040-4924-D6B8F635B2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B24C8-2EBE-8E0C-B2AC-21A89F2C5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Historical Overview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AF7540-5D28-3926-7539-024794605AD3}"/>
              </a:ext>
            </a:extLst>
          </p:cNvPr>
          <p:cNvSpPr txBox="1"/>
          <p:nvPr/>
        </p:nvSpPr>
        <p:spPr>
          <a:xfrm>
            <a:off x="776380" y="330085"/>
            <a:ext cx="10215274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ptos Display"/>
              </a:rPr>
              <a:t>Follow-up Requested</a:t>
            </a:r>
            <a:endParaRPr lang="en-US" sz="3600" b="1" dirty="0">
              <a:ln w="0"/>
              <a:solidFill>
                <a:schemeClr val="bg1">
                  <a:lumMod val="6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ptos Display" panose="020B00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9375B2-2235-0098-4B46-F9683B4B6A52}"/>
              </a:ext>
            </a:extLst>
          </p:cNvPr>
          <p:cNvSpPr txBox="1"/>
          <p:nvPr/>
        </p:nvSpPr>
        <p:spPr>
          <a:xfrm>
            <a:off x="1161557" y="1185067"/>
            <a:ext cx="9868886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/>
              <a:t>Email notification will be sent and status will be “Follow-up Requested”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4A408A-36D7-F707-3858-C8D188319521}"/>
              </a:ext>
            </a:extLst>
          </p:cNvPr>
          <p:cNvSpPr txBox="1"/>
          <p:nvPr/>
        </p:nvSpPr>
        <p:spPr>
          <a:xfrm>
            <a:off x="9744840" y="4497133"/>
            <a:ext cx="2517264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Click to revise/update &amp; resubmit</a:t>
            </a:r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id="{A4419D3D-FB11-1DF5-91CD-1F68F0FCB0BF}"/>
              </a:ext>
            </a:extLst>
          </p:cNvPr>
          <p:cNvSpPr/>
          <p:nvPr/>
        </p:nvSpPr>
        <p:spPr>
          <a:xfrm rot="5400000">
            <a:off x="10672647" y="3920550"/>
            <a:ext cx="388064" cy="427005"/>
          </a:xfrm>
          <a:prstGeom prst="leftArrow">
            <a:avLst>
              <a:gd name="adj1" fmla="val 38464"/>
              <a:gd name="adj2" fmla="val 41348"/>
            </a:avLst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E3EC2A-3A4E-F76A-63A8-0BD3C848F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3022720"/>
            <a:ext cx="11210544" cy="7482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Arrow: Left 13">
            <a:extLst>
              <a:ext uri="{FF2B5EF4-FFF2-40B4-BE49-F238E27FC236}">
                <a16:creationId xmlns:a16="http://schemas.microsoft.com/office/drawing/2014/main" id="{A6956FF5-01B2-6C46-A7BE-190D14982091}"/>
              </a:ext>
            </a:extLst>
          </p:cNvPr>
          <p:cNvSpPr/>
          <p:nvPr/>
        </p:nvSpPr>
        <p:spPr>
          <a:xfrm rot="11758443">
            <a:off x="5606197" y="2295279"/>
            <a:ext cx="3567605" cy="427005"/>
          </a:xfrm>
          <a:prstGeom prst="leftArrow">
            <a:avLst>
              <a:gd name="adj1" fmla="val 38464"/>
              <a:gd name="adj2" fmla="val 41348"/>
            </a:avLst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AE30D8-87F4-7D6E-65E0-577904EA28BA}"/>
              </a:ext>
            </a:extLst>
          </p:cNvPr>
          <p:cNvSpPr txBox="1"/>
          <p:nvPr/>
        </p:nvSpPr>
        <p:spPr>
          <a:xfrm>
            <a:off x="374904" y="6388477"/>
            <a:ext cx="1164336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Training is recorded &amp; will be available here: </a:t>
            </a:r>
            <a:r>
              <a:rPr lang="en-US" sz="12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https://www.nmdfa.state.nm.us/infrastructure-planning-and-development-division/icip-virtual-training/</a:t>
            </a:r>
            <a:r>
              <a:rPr lang="en-US" sz="1200" dirty="0"/>
              <a:t> </a:t>
            </a:r>
            <a:endParaRPr lang="en-US" sz="2000" u="sng" dirty="0"/>
          </a:p>
        </p:txBody>
      </p:sp>
    </p:spTree>
    <p:extLst>
      <p:ext uri="{BB962C8B-B14F-4D97-AF65-F5344CB8AC3E}">
        <p14:creationId xmlns:p14="http://schemas.microsoft.com/office/powerpoint/2010/main" val="35933729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F7336B-DE50-EA0E-088B-499B952638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A57D8-DC03-DBE6-288E-97561E5DC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Historical Overview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A33F7F-AA2D-74F7-4617-69FEAFC18A56}"/>
              </a:ext>
            </a:extLst>
          </p:cNvPr>
          <p:cNvSpPr txBox="1"/>
          <p:nvPr/>
        </p:nvSpPr>
        <p:spPr>
          <a:xfrm>
            <a:off x="776380" y="330085"/>
            <a:ext cx="10215274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ptos Display"/>
              </a:rPr>
              <a:t>Follow-up Requested</a:t>
            </a:r>
            <a:endParaRPr lang="en-US" sz="3600" b="1" dirty="0">
              <a:ln w="0"/>
              <a:solidFill>
                <a:schemeClr val="bg1">
                  <a:lumMod val="6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ptos Display" panose="020B00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39D160-B2F7-1525-9773-501C4774E5CF}"/>
              </a:ext>
            </a:extLst>
          </p:cNvPr>
          <p:cNvSpPr txBox="1"/>
          <p:nvPr/>
        </p:nvSpPr>
        <p:spPr>
          <a:xfrm>
            <a:off x="776380" y="1970172"/>
            <a:ext cx="4663171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/>
              <a:t>Focus on section(s) with gray circle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4252CC-D68F-E321-8E11-C19E2D8E4FDF}"/>
              </a:ext>
            </a:extLst>
          </p:cNvPr>
          <p:cNvSpPr txBox="1"/>
          <p:nvPr/>
        </p:nvSpPr>
        <p:spPr>
          <a:xfrm>
            <a:off x="9744840" y="4497133"/>
            <a:ext cx="2670684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Click to revise/update</a:t>
            </a:r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id="{BDC81214-36E0-3331-4B47-AA9D3D18687C}"/>
              </a:ext>
            </a:extLst>
          </p:cNvPr>
          <p:cNvSpPr/>
          <p:nvPr/>
        </p:nvSpPr>
        <p:spPr>
          <a:xfrm rot="5400000">
            <a:off x="10672647" y="3920550"/>
            <a:ext cx="388064" cy="427005"/>
          </a:xfrm>
          <a:prstGeom prst="leftArrow">
            <a:avLst>
              <a:gd name="adj1" fmla="val 38464"/>
              <a:gd name="adj2" fmla="val 41348"/>
            </a:avLst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840829-BF65-2628-F55C-CA1D823C2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44" y="1093569"/>
            <a:ext cx="6198103" cy="4921021"/>
          </a:xfrm>
          <a:prstGeom prst="rect">
            <a:avLst/>
          </a:prstGeom>
        </p:spPr>
      </p:pic>
      <p:sp>
        <p:nvSpPr>
          <p:cNvPr id="14" name="Arrow: Left 13">
            <a:extLst>
              <a:ext uri="{FF2B5EF4-FFF2-40B4-BE49-F238E27FC236}">
                <a16:creationId xmlns:a16="http://schemas.microsoft.com/office/drawing/2014/main" id="{9840497E-0415-44F1-0C43-3E7A8D416B8E}"/>
              </a:ext>
            </a:extLst>
          </p:cNvPr>
          <p:cNvSpPr/>
          <p:nvPr/>
        </p:nvSpPr>
        <p:spPr>
          <a:xfrm rot="11758443">
            <a:off x="4556691" y="2567255"/>
            <a:ext cx="1091821" cy="427005"/>
          </a:xfrm>
          <a:prstGeom prst="leftArrow">
            <a:avLst>
              <a:gd name="adj1" fmla="val 38464"/>
              <a:gd name="adj2" fmla="val 41348"/>
            </a:avLst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9DA283-04A6-F520-F300-97D5B5FBF1D8}"/>
              </a:ext>
            </a:extLst>
          </p:cNvPr>
          <p:cNvSpPr txBox="1"/>
          <p:nvPr/>
        </p:nvSpPr>
        <p:spPr>
          <a:xfrm>
            <a:off x="2563379" y="4312770"/>
            <a:ext cx="3336792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/>
              <a:t>All other questions collapsed</a:t>
            </a:r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F9F5DF65-6A3E-9A77-8981-18ACDCB435FF}"/>
              </a:ext>
            </a:extLst>
          </p:cNvPr>
          <p:cNvSpPr/>
          <p:nvPr/>
        </p:nvSpPr>
        <p:spPr>
          <a:xfrm rot="9547909">
            <a:off x="4809805" y="4388526"/>
            <a:ext cx="3647829" cy="427005"/>
          </a:xfrm>
          <a:prstGeom prst="leftArrow">
            <a:avLst>
              <a:gd name="adj1" fmla="val 38464"/>
              <a:gd name="adj2" fmla="val 41348"/>
            </a:avLst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48275D-EC9C-A9D7-D42B-19D5DFD569D8}"/>
              </a:ext>
            </a:extLst>
          </p:cNvPr>
          <p:cNvSpPr txBox="1"/>
          <p:nvPr/>
        </p:nvSpPr>
        <p:spPr>
          <a:xfrm>
            <a:off x="374904" y="6388477"/>
            <a:ext cx="1164336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Training is recorded &amp; will be available here: </a:t>
            </a:r>
            <a:r>
              <a:rPr lang="en-US" sz="12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https://www.nmdfa.state.nm.us/infrastructure-planning-and-development-division/icip-virtual-training/</a:t>
            </a:r>
            <a:r>
              <a:rPr lang="en-US" sz="1200" dirty="0"/>
              <a:t> </a:t>
            </a:r>
            <a:endParaRPr lang="en-US" sz="2000" u="sng" dirty="0"/>
          </a:p>
        </p:txBody>
      </p:sp>
    </p:spTree>
    <p:extLst>
      <p:ext uri="{BB962C8B-B14F-4D97-AF65-F5344CB8AC3E}">
        <p14:creationId xmlns:p14="http://schemas.microsoft.com/office/powerpoint/2010/main" val="1746635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9FC46A-5F7D-B6FB-1D59-76C2C019F8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82FAE-33E2-D65D-8194-24519065E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Historical Overview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0EFBAA-8892-B392-F8EB-FE4A366142B0}"/>
              </a:ext>
            </a:extLst>
          </p:cNvPr>
          <p:cNvSpPr txBox="1"/>
          <p:nvPr/>
        </p:nvSpPr>
        <p:spPr>
          <a:xfrm>
            <a:off x="1442" y="215908"/>
            <a:ext cx="1219141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ptos Display"/>
              </a:rPr>
              <a:t>Overview</a:t>
            </a:r>
            <a:endParaRPr lang="en-US" sz="3600" b="1" dirty="0">
              <a:ln w="0"/>
              <a:solidFill>
                <a:schemeClr val="bg1">
                  <a:lumMod val="6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ptos Display" panose="020B00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8E41D0-0DFA-F7C7-1036-04C29CBA2123}"/>
              </a:ext>
            </a:extLst>
          </p:cNvPr>
          <p:cNvSpPr txBox="1"/>
          <p:nvPr/>
        </p:nvSpPr>
        <p:spPr>
          <a:xfrm>
            <a:off x="454152" y="1105287"/>
            <a:ext cx="11643360" cy="427809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000" dirty="0"/>
              <a:t>Questionnaires are completed in </a:t>
            </a:r>
            <a:r>
              <a:rPr lang="en-US" sz="3000" dirty="0">
                <a:hlinkClick r:id="rId2"/>
              </a:rPr>
              <a:t>CAPS</a:t>
            </a:r>
            <a:r>
              <a:rPr lang="en-US" sz="3000" dirty="0"/>
              <a:t> </a:t>
            </a:r>
          </a:p>
          <a:p>
            <a:endParaRPr lang="en-US" sz="3000" dirty="0"/>
          </a:p>
          <a:p>
            <a:r>
              <a:rPr lang="en-US" sz="3000" dirty="0"/>
              <a:t>Available to complete as of </a:t>
            </a:r>
            <a:r>
              <a:rPr lang="en-US" sz="3000" u="sng" dirty="0"/>
              <a:t>April 8, 2026</a:t>
            </a:r>
          </a:p>
          <a:p>
            <a:endParaRPr lang="en-US" sz="3000" dirty="0"/>
          </a:p>
          <a:p>
            <a:pPr lvl="2"/>
            <a:r>
              <a:rPr lang="en-US" sz="2400" dirty="0"/>
              <a:t>2026 Capital Outlay Bill (SB240) &amp; Reauthorization Bill (HB332)</a:t>
            </a:r>
          </a:p>
          <a:p>
            <a:pPr lvl="2"/>
            <a:endParaRPr lang="en-US" sz="600" dirty="0"/>
          </a:p>
          <a:p>
            <a:pPr lvl="2"/>
            <a:r>
              <a:rPr lang="en-US" sz="2400" dirty="0"/>
              <a:t>                                                  &amp;</a:t>
            </a:r>
          </a:p>
          <a:p>
            <a:pPr lvl="2"/>
            <a:endParaRPr lang="en-US" sz="600" dirty="0"/>
          </a:p>
          <a:p>
            <a:pPr lvl="2"/>
            <a:r>
              <a:rPr lang="en-US" sz="2400" dirty="0"/>
              <a:t>Previous Capital Outlay Bills &amp; Reauthorization Bills</a:t>
            </a:r>
          </a:p>
          <a:p>
            <a:endParaRPr lang="en-US" sz="3000" dirty="0"/>
          </a:p>
          <a:p>
            <a:r>
              <a:rPr lang="en-US" sz="2800" dirty="0"/>
              <a:t>Questionnaires due at 11:59pm on </a:t>
            </a:r>
            <a:r>
              <a:rPr lang="en-US" sz="2800" u="sng" dirty="0"/>
              <a:t>April 22, 2026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046712-D6A3-BCCB-5C0C-705C234A9354}"/>
              </a:ext>
            </a:extLst>
          </p:cNvPr>
          <p:cNvSpPr txBox="1"/>
          <p:nvPr/>
        </p:nvSpPr>
        <p:spPr>
          <a:xfrm>
            <a:off x="374904" y="6388477"/>
            <a:ext cx="1164336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Training is recorded &amp; will be available here: </a:t>
            </a:r>
            <a:r>
              <a:rPr lang="en-US" sz="12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https://www.nmdfa.state.nm.us/infrastructure-planning-and-development-division/icip-virtual-training/</a:t>
            </a:r>
            <a:r>
              <a:rPr lang="en-US" sz="1200" dirty="0"/>
              <a:t> </a:t>
            </a:r>
            <a:endParaRPr lang="en-US" sz="2000" u="sng" dirty="0"/>
          </a:p>
        </p:txBody>
      </p:sp>
    </p:spTree>
    <p:extLst>
      <p:ext uri="{BB962C8B-B14F-4D97-AF65-F5344CB8AC3E}">
        <p14:creationId xmlns:p14="http://schemas.microsoft.com/office/powerpoint/2010/main" val="38040566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4ADF33-A0AE-C11B-A405-E94C3A48F3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03B79-6FAF-987C-6122-A3505A64C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Historical Overview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E601BE-DD1C-A403-D5E6-1A1F6D4F79D6}"/>
              </a:ext>
            </a:extLst>
          </p:cNvPr>
          <p:cNvSpPr txBox="1"/>
          <p:nvPr/>
        </p:nvSpPr>
        <p:spPr>
          <a:xfrm>
            <a:off x="776380" y="330085"/>
            <a:ext cx="10215274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ptos Display"/>
              </a:rPr>
              <a:t>Follow-up Requested</a:t>
            </a:r>
            <a:endParaRPr lang="en-US" sz="3600" b="1" dirty="0">
              <a:ln w="0"/>
              <a:solidFill>
                <a:schemeClr val="bg1">
                  <a:lumMod val="6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ptos Display" panose="020B00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8693BF-1D12-C9B1-2938-FB57BDCCF0C7}"/>
              </a:ext>
            </a:extLst>
          </p:cNvPr>
          <p:cNvSpPr txBox="1"/>
          <p:nvPr/>
        </p:nvSpPr>
        <p:spPr>
          <a:xfrm>
            <a:off x="776380" y="1970172"/>
            <a:ext cx="4663171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/>
              <a:t>Focus on section(s) with gray circle</a:t>
            </a:r>
          </a:p>
        </p:txBody>
      </p:sp>
      <p:sp>
        <p:nvSpPr>
          <p:cNvPr id="14" name="Arrow: Left 13">
            <a:extLst>
              <a:ext uri="{FF2B5EF4-FFF2-40B4-BE49-F238E27FC236}">
                <a16:creationId xmlns:a16="http://schemas.microsoft.com/office/drawing/2014/main" id="{5F142D5C-D6BB-46DA-C927-45767468D63E}"/>
              </a:ext>
            </a:extLst>
          </p:cNvPr>
          <p:cNvSpPr/>
          <p:nvPr/>
        </p:nvSpPr>
        <p:spPr>
          <a:xfrm rot="11758443">
            <a:off x="4556691" y="2567255"/>
            <a:ext cx="1091821" cy="427005"/>
          </a:xfrm>
          <a:prstGeom prst="leftArrow">
            <a:avLst>
              <a:gd name="adj1" fmla="val 38464"/>
              <a:gd name="adj2" fmla="val 41348"/>
            </a:avLst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D9B9CE-521F-EAE0-9976-D234C2308F06}"/>
              </a:ext>
            </a:extLst>
          </p:cNvPr>
          <p:cNvSpPr txBox="1"/>
          <p:nvPr/>
        </p:nvSpPr>
        <p:spPr>
          <a:xfrm>
            <a:off x="857390" y="3821502"/>
            <a:ext cx="10826496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/>
              <a:t>Revise response, then mark section as complete and resubmit until status is “ready”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83B287-0045-16F1-7A00-275D35CC02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6228" y="1034215"/>
            <a:ext cx="5847658" cy="17935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10F4383-F668-0FB1-2833-51A332E462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0171" y="2893990"/>
            <a:ext cx="5602137" cy="27826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C4EA356-20EC-3050-8CD2-844DCDA2F6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5441" y="5114290"/>
            <a:ext cx="9217152" cy="7094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45D0145-4DC2-096B-909E-8BB3F25C0F5C}"/>
              </a:ext>
            </a:extLst>
          </p:cNvPr>
          <p:cNvSpPr txBox="1"/>
          <p:nvPr/>
        </p:nvSpPr>
        <p:spPr>
          <a:xfrm>
            <a:off x="374904" y="6388477"/>
            <a:ext cx="1164336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Training is recorded &amp; will be available here: </a:t>
            </a:r>
            <a:r>
              <a:rPr lang="en-US" sz="12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https://www.nmdfa.state.nm.us/infrastructure-planning-and-development-division/icip-virtual-training/</a:t>
            </a:r>
            <a:r>
              <a:rPr lang="en-US" sz="1200" dirty="0"/>
              <a:t> </a:t>
            </a:r>
            <a:endParaRPr lang="en-US" sz="2000" u="sng" dirty="0"/>
          </a:p>
        </p:txBody>
      </p:sp>
    </p:spTree>
    <p:extLst>
      <p:ext uri="{BB962C8B-B14F-4D97-AF65-F5344CB8AC3E}">
        <p14:creationId xmlns:p14="http://schemas.microsoft.com/office/powerpoint/2010/main" val="13858036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4EE856-E015-9BFE-35FE-CE33AE54F4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72E92-03AA-0585-2C75-8F0087955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Historical Overview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17C6B3-2CB0-6DC6-6123-74FD902331E5}"/>
              </a:ext>
            </a:extLst>
          </p:cNvPr>
          <p:cNvSpPr txBox="1"/>
          <p:nvPr/>
        </p:nvSpPr>
        <p:spPr>
          <a:xfrm>
            <a:off x="1442" y="215908"/>
            <a:ext cx="12191410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ptos Display"/>
              </a:rPr>
              <a:t>Declining Funding</a:t>
            </a:r>
            <a:endParaRPr lang="en-US" sz="4000" b="1" dirty="0">
              <a:ln w="0"/>
              <a:solidFill>
                <a:schemeClr val="bg1">
                  <a:lumMod val="6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ptos Display" panose="020B00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25E9101-510C-5C48-B05C-2A1B0722AC75}"/>
              </a:ext>
            </a:extLst>
          </p:cNvPr>
          <p:cNvSpPr txBox="1"/>
          <p:nvPr/>
        </p:nvSpPr>
        <p:spPr>
          <a:xfrm>
            <a:off x="339608" y="1795666"/>
            <a:ext cx="2063977" cy="5539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000" dirty="0"/>
              <a:t>2 sections</a:t>
            </a:r>
            <a:endParaRPr lang="en-US" sz="3200" dirty="0"/>
          </a:p>
        </p:txBody>
      </p:sp>
      <p:sp>
        <p:nvSpPr>
          <p:cNvPr id="19" name="Arrow: Left 18">
            <a:extLst>
              <a:ext uri="{FF2B5EF4-FFF2-40B4-BE49-F238E27FC236}">
                <a16:creationId xmlns:a16="http://schemas.microsoft.com/office/drawing/2014/main" id="{DBE91270-210A-5E5E-1EE0-6E28B5B2257E}"/>
              </a:ext>
            </a:extLst>
          </p:cNvPr>
          <p:cNvSpPr/>
          <p:nvPr/>
        </p:nvSpPr>
        <p:spPr>
          <a:xfrm rot="10800000">
            <a:off x="2339577" y="1922659"/>
            <a:ext cx="522724" cy="427005"/>
          </a:xfrm>
          <a:prstGeom prst="leftArrow">
            <a:avLst>
              <a:gd name="adj1" fmla="val 38464"/>
              <a:gd name="adj2" fmla="val 41348"/>
            </a:avLst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2DCBE4F-F485-5461-EB79-8912A638E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4751" y="1056751"/>
            <a:ext cx="8447959" cy="527089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A7D135B-0DD9-7A36-FB78-622CD1D31BA7}"/>
              </a:ext>
            </a:extLst>
          </p:cNvPr>
          <p:cNvSpPr txBox="1"/>
          <p:nvPr/>
        </p:nvSpPr>
        <p:spPr>
          <a:xfrm>
            <a:off x="374904" y="6388477"/>
            <a:ext cx="1164336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Training is recorded &amp; will be available here: </a:t>
            </a:r>
            <a:r>
              <a:rPr lang="en-US" sz="12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https://www.nmdfa.state.nm.us/infrastructure-planning-and-development-division/icip-virtual-training/</a:t>
            </a:r>
            <a:r>
              <a:rPr lang="en-US" sz="1200" dirty="0"/>
              <a:t> </a:t>
            </a:r>
            <a:endParaRPr lang="en-US" sz="2000" u="sng" dirty="0"/>
          </a:p>
        </p:txBody>
      </p:sp>
    </p:spTree>
    <p:extLst>
      <p:ext uri="{BB962C8B-B14F-4D97-AF65-F5344CB8AC3E}">
        <p14:creationId xmlns:p14="http://schemas.microsoft.com/office/powerpoint/2010/main" val="19645405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3D2AF0-4EAC-6E2F-D2BC-A07485BD54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3A662-CE0F-F0C0-8F5B-1908975AC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Historical Overview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37B128-DDD8-2473-C1C4-EACF2CD5B728}"/>
              </a:ext>
            </a:extLst>
          </p:cNvPr>
          <p:cNvSpPr txBox="1"/>
          <p:nvPr/>
        </p:nvSpPr>
        <p:spPr>
          <a:xfrm>
            <a:off x="-238604" y="745088"/>
            <a:ext cx="12191410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ptos Display"/>
              </a:rPr>
              <a:t>Declining Funding</a:t>
            </a:r>
            <a:endParaRPr lang="en-US" sz="4400" b="1" dirty="0">
              <a:ln w="0"/>
              <a:solidFill>
                <a:schemeClr val="bg1">
                  <a:lumMod val="6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ptos Display" panose="020B00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02A3BA-E92A-F600-5333-D0856AA562AB}"/>
              </a:ext>
            </a:extLst>
          </p:cNvPr>
          <p:cNvSpPr txBox="1"/>
          <p:nvPr/>
        </p:nvSpPr>
        <p:spPr>
          <a:xfrm>
            <a:off x="962512" y="2266904"/>
            <a:ext cx="3589812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Once second section is complete, you receive notification, click “OK”</a:t>
            </a:r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6DACCF0E-9E09-11AA-AAFB-8201E1685FBA}"/>
              </a:ext>
            </a:extLst>
          </p:cNvPr>
          <p:cNvSpPr/>
          <p:nvPr/>
        </p:nvSpPr>
        <p:spPr>
          <a:xfrm rot="10800000">
            <a:off x="5212915" y="3333926"/>
            <a:ext cx="944601" cy="427005"/>
          </a:xfrm>
          <a:prstGeom prst="leftArrow">
            <a:avLst>
              <a:gd name="adj1" fmla="val 38464"/>
              <a:gd name="adj2" fmla="val 41348"/>
            </a:avLst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869353B-95A9-FFF2-FECE-2D281B0C1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882" y="3547429"/>
            <a:ext cx="4077072" cy="178571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B7692C5-BD6B-CDA6-4110-1B8DE90A283E}"/>
              </a:ext>
            </a:extLst>
          </p:cNvPr>
          <p:cNvSpPr txBox="1"/>
          <p:nvPr/>
        </p:nvSpPr>
        <p:spPr>
          <a:xfrm>
            <a:off x="6872085" y="2228671"/>
            <a:ext cx="4817097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Click “Submit Questionnaire” Check the box </a:t>
            </a:r>
          </a:p>
          <a:p>
            <a:r>
              <a:rPr lang="en-US" sz="2400" dirty="0"/>
              <a:t>Click “Submit Questionnaire”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B1AC0D0-032B-24A3-9CC0-E6BF40C141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4477" y="3547429"/>
            <a:ext cx="4677819" cy="16686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4FA65BB-6A99-37C6-6ED2-E87C06571042}"/>
              </a:ext>
            </a:extLst>
          </p:cNvPr>
          <p:cNvSpPr txBox="1"/>
          <p:nvPr/>
        </p:nvSpPr>
        <p:spPr>
          <a:xfrm>
            <a:off x="374904" y="6388477"/>
            <a:ext cx="1164336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Training is recorded &amp; will be available here: </a:t>
            </a:r>
            <a:r>
              <a:rPr lang="en-US" sz="12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https://www.nmdfa.state.nm.us/infrastructure-planning-and-development-division/icip-virtual-training/</a:t>
            </a:r>
            <a:r>
              <a:rPr lang="en-US" sz="1200" dirty="0"/>
              <a:t> </a:t>
            </a:r>
            <a:endParaRPr lang="en-US" sz="2000" u="sng" dirty="0"/>
          </a:p>
        </p:txBody>
      </p:sp>
    </p:spTree>
    <p:extLst>
      <p:ext uri="{BB962C8B-B14F-4D97-AF65-F5344CB8AC3E}">
        <p14:creationId xmlns:p14="http://schemas.microsoft.com/office/powerpoint/2010/main" val="15659780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9BC34C-2263-EF67-F9D9-7DE86BFA9C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15B74-30D1-C44D-E090-CF7E316A7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Historical Overview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EF3FB4-94FB-A534-5980-CDF952CF388B}"/>
              </a:ext>
            </a:extLst>
          </p:cNvPr>
          <p:cNvSpPr txBox="1"/>
          <p:nvPr/>
        </p:nvSpPr>
        <p:spPr>
          <a:xfrm>
            <a:off x="1442" y="215908"/>
            <a:ext cx="12191410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ptos Display"/>
              </a:rPr>
              <a:t>Time Extension:</a:t>
            </a:r>
          </a:p>
          <a:p>
            <a:pPr algn="ctr"/>
            <a:r>
              <a:rPr lang="en-US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ptos Display"/>
              </a:rPr>
              <a:t>Project Manager Information</a:t>
            </a:r>
            <a:endParaRPr lang="en-US" sz="4000" b="1" dirty="0">
              <a:ln w="0"/>
              <a:solidFill>
                <a:schemeClr val="bg1">
                  <a:lumMod val="6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ptos Display" panose="020B00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EA18D9-519E-F889-8E04-ABCBA0687A3E}"/>
              </a:ext>
            </a:extLst>
          </p:cNvPr>
          <p:cNvSpPr txBox="1"/>
          <p:nvPr/>
        </p:nvSpPr>
        <p:spPr>
          <a:xfrm>
            <a:off x="10035263" y="1864000"/>
            <a:ext cx="11281801" cy="371467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000" dirty="0"/>
              <a:t>Name</a:t>
            </a:r>
          </a:p>
          <a:p>
            <a:pPr>
              <a:lnSpc>
                <a:spcPct val="200000"/>
              </a:lnSpc>
            </a:pPr>
            <a:r>
              <a:rPr lang="en-US" sz="3000" dirty="0"/>
              <a:t>Title</a:t>
            </a:r>
          </a:p>
          <a:p>
            <a:pPr>
              <a:lnSpc>
                <a:spcPct val="200000"/>
              </a:lnSpc>
            </a:pPr>
            <a:r>
              <a:rPr lang="en-US" sz="3000" dirty="0"/>
              <a:t>Phone </a:t>
            </a:r>
          </a:p>
          <a:p>
            <a:pPr>
              <a:lnSpc>
                <a:spcPct val="200000"/>
              </a:lnSpc>
            </a:pPr>
            <a:r>
              <a:rPr lang="en-US" sz="3000" dirty="0"/>
              <a:t>Email</a:t>
            </a:r>
            <a:endParaRPr lang="en-US" sz="3200" dirty="0"/>
          </a:p>
        </p:txBody>
      </p:sp>
      <p:sp>
        <p:nvSpPr>
          <p:cNvPr id="3" name="Circle: Hollow 2">
            <a:extLst>
              <a:ext uri="{FF2B5EF4-FFF2-40B4-BE49-F238E27FC236}">
                <a16:creationId xmlns:a16="http://schemas.microsoft.com/office/drawing/2014/main" id="{1E8D4AF3-19B8-A4F1-E0B1-32EB3E7C95C6}"/>
              </a:ext>
            </a:extLst>
          </p:cNvPr>
          <p:cNvSpPr/>
          <p:nvPr/>
        </p:nvSpPr>
        <p:spPr>
          <a:xfrm>
            <a:off x="9658733" y="2310623"/>
            <a:ext cx="255259" cy="269598"/>
          </a:xfrm>
          <a:prstGeom prst="donu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3FBCEA18-7665-6F34-3409-955916DE79FA}"/>
              </a:ext>
            </a:extLst>
          </p:cNvPr>
          <p:cNvSpPr/>
          <p:nvPr/>
        </p:nvSpPr>
        <p:spPr>
          <a:xfrm>
            <a:off x="9658732" y="3230886"/>
            <a:ext cx="255259" cy="269598"/>
          </a:xfrm>
          <a:prstGeom prst="donu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ircle: Hollow 8">
            <a:extLst>
              <a:ext uri="{FF2B5EF4-FFF2-40B4-BE49-F238E27FC236}">
                <a16:creationId xmlns:a16="http://schemas.microsoft.com/office/drawing/2014/main" id="{2FD48653-F13E-E020-91C1-93C67B30F46B}"/>
              </a:ext>
            </a:extLst>
          </p:cNvPr>
          <p:cNvSpPr/>
          <p:nvPr/>
        </p:nvSpPr>
        <p:spPr>
          <a:xfrm>
            <a:off x="9658732" y="4151149"/>
            <a:ext cx="255259" cy="269598"/>
          </a:xfrm>
          <a:prstGeom prst="donu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33B4516E-4171-B6FA-B243-05455F43FB42}"/>
              </a:ext>
            </a:extLst>
          </p:cNvPr>
          <p:cNvSpPr/>
          <p:nvPr/>
        </p:nvSpPr>
        <p:spPr>
          <a:xfrm>
            <a:off x="9673881" y="5063813"/>
            <a:ext cx="255259" cy="269598"/>
          </a:xfrm>
          <a:prstGeom prst="donu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BE9492-950B-5A81-A4D4-0C0AFB8E095B}"/>
              </a:ext>
            </a:extLst>
          </p:cNvPr>
          <p:cNvSpPr txBox="1"/>
          <p:nvPr/>
        </p:nvSpPr>
        <p:spPr>
          <a:xfrm>
            <a:off x="339608" y="2811907"/>
            <a:ext cx="2063977" cy="5539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000" dirty="0"/>
              <a:t>3 sections</a:t>
            </a:r>
            <a:endParaRPr lang="en-US" sz="3200" dirty="0"/>
          </a:p>
        </p:txBody>
      </p:sp>
      <p:sp>
        <p:nvSpPr>
          <p:cNvPr id="19" name="Arrow: Left 18">
            <a:extLst>
              <a:ext uri="{FF2B5EF4-FFF2-40B4-BE49-F238E27FC236}">
                <a16:creationId xmlns:a16="http://schemas.microsoft.com/office/drawing/2014/main" id="{D0921E21-2DF8-E43F-3B2D-02A372C2723E}"/>
              </a:ext>
            </a:extLst>
          </p:cNvPr>
          <p:cNvSpPr/>
          <p:nvPr/>
        </p:nvSpPr>
        <p:spPr>
          <a:xfrm rot="10800000">
            <a:off x="2403585" y="2918737"/>
            <a:ext cx="522724" cy="427005"/>
          </a:xfrm>
          <a:prstGeom prst="leftArrow">
            <a:avLst>
              <a:gd name="adj1" fmla="val 38464"/>
              <a:gd name="adj2" fmla="val 41348"/>
            </a:avLst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0C4F2D-B57A-56EC-B134-B5A3DB903D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457" y="2112731"/>
            <a:ext cx="5957085" cy="34659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1A4506D-748B-392B-6ACA-3A14C8172D70}"/>
              </a:ext>
            </a:extLst>
          </p:cNvPr>
          <p:cNvSpPr txBox="1"/>
          <p:nvPr/>
        </p:nvSpPr>
        <p:spPr>
          <a:xfrm>
            <a:off x="374904" y="6388477"/>
            <a:ext cx="1164336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Training is recorded &amp; will be available here: </a:t>
            </a:r>
            <a:r>
              <a:rPr lang="en-US" sz="12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https://www.nmdfa.state.nm.us/infrastructure-planning-and-development-division/icip-virtual-training/</a:t>
            </a:r>
            <a:r>
              <a:rPr lang="en-US" sz="1200" dirty="0"/>
              <a:t> </a:t>
            </a:r>
            <a:endParaRPr lang="en-US" sz="2000" u="sng" dirty="0"/>
          </a:p>
        </p:txBody>
      </p:sp>
    </p:spTree>
    <p:extLst>
      <p:ext uri="{BB962C8B-B14F-4D97-AF65-F5344CB8AC3E}">
        <p14:creationId xmlns:p14="http://schemas.microsoft.com/office/powerpoint/2010/main" val="20818657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D8DF93-D238-891D-8E20-213F01376F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0BEF8-D3C7-AF7A-0DE7-238D2C4F9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Historical Overview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25371B-9035-4D31-4D7B-F4A54947670F}"/>
              </a:ext>
            </a:extLst>
          </p:cNvPr>
          <p:cNvSpPr txBox="1"/>
          <p:nvPr/>
        </p:nvSpPr>
        <p:spPr>
          <a:xfrm>
            <a:off x="623611" y="292242"/>
            <a:ext cx="12191410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ptos Display"/>
              </a:rPr>
              <a:t>Reauthorization – Time Extension Request</a:t>
            </a:r>
            <a:endParaRPr lang="en-US" sz="4000" b="1" dirty="0">
              <a:ln w="0"/>
              <a:solidFill>
                <a:schemeClr val="bg1">
                  <a:lumMod val="6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ptos Display" panose="020B00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70A7086-578B-764D-4D63-887AF0819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0664" y="1389975"/>
            <a:ext cx="2593928" cy="12930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AA70583-4AB6-939C-8D1E-122189579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21" y="4077667"/>
            <a:ext cx="2827695" cy="13427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DAE5C08-1492-4334-980A-E110C48424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0664" y="4077667"/>
            <a:ext cx="2727731" cy="1407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AF5BD6A-06AC-9205-AC2A-8028A2F067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8243" y="4126477"/>
            <a:ext cx="2839683" cy="13584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Equals 19">
            <a:extLst>
              <a:ext uri="{FF2B5EF4-FFF2-40B4-BE49-F238E27FC236}">
                <a16:creationId xmlns:a16="http://schemas.microsoft.com/office/drawing/2014/main" id="{3E044153-04B2-863F-6059-6D3FE4A0C10E}"/>
              </a:ext>
            </a:extLst>
          </p:cNvPr>
          <p:cNvSpPr/>
          <p:nvPr/>
        </p:nvSpPr>
        <p:spPr>
          <a:xfrm>
            <a:off x="5285232" y="2846401"/>
            <a:ext cx="950976" cy="760529"/>
          </a:xfrm>
          <a:prstGeom prst="mathEqua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Plus Sign 20">
            <a:extLst>
              <a:ext uri="{FF2B5EF4-FFF2-40B4-BE49-F238E27FC236}">
                <a16:creationId xmlns:a16="http://schemas.microsoft.com/office/drawing/2014/main" id="{829236A5-407E-07C2-1329-2E735C6A3D88}"/>
              </a:ext>
            </a:extLst>
          </p:cNvPr>
          <p:cNvSpPr/>
          <p:nvPr/>
        </p:nvSpPr>
        <p:spPr>
          <a:xfrm>
            <a:off x="3659124" y="4438126"/>
            <a:ext cx="713232" cy="621792"/>
          </a:xfrm>
          <a:prstGeom prst="mathPl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lus Sign 21">
            <a:extLst>
              <a:ext uri="{FF2B5EF4-FFF2-40B4-BE49-F238E27FC236}">
                <a16:creationId xmlns:a16="http://schemas.microsoft.com/office/drawing/2014/main" id="{A7DFCA9B-26AD-79D7-A436-2619AC89BA1B}"/>
              </a:ext>
            </a:extLst>
          </p:cNvPr>
          <p:cNvSpPr/>
          <p:nvPr/>
        </p:nvSpPr>
        <p:spPr>
          <a:xfrm>
            <a:off x="7456703" y="4470421"/>
            <a:ext cx="713232" cy="621792"/>
          </a:xfrm>
          <a:prstGeom prst="mathPl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uble Bracket 22">
            <a:extLst>
              <a:ext uri="{FF2B5EF4-FFF2-40B4-BE49-F238E27FC236}">
                <a16:creationId xmlns:a16="http://schemas.microsoft.com/office/drawing/2014/main" id="{7930989B-F637-3815-3835-167886CEA7FC}"/>
              </a:ext>
            </a:extLst>
          </p:cNvPr>
          <p:cNvSpPr/>
          <p:nvPr/>
        </p:nvSpPr>
        <p:spPr>
          <a:xfrm>
            <a:off x="339608" y="3697447"/>
            <a:ext cx="11237976" cy="2269846"/>
          </a:xfrm>
          <a:prstGeom prst="bracketPair">
            <a:avLst>
              <a:gd name="adj" fmla="val 14835"/>
            </a:avLst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487FF42-D642-3945-2025-B0B6F08B0410}"/>
              </a:ext>
            </a:extLst>
          </p:cNvPr>
          <p:cNvSpPr txBox="1"/>
          <p:nvPr/>
        </p:nvSpPr>
        <p:spPr>
          <a:xfrm>
            <a:off x="374904" y="6388477"/>
            <a:ext cx="1164336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Training is recorded &amp; will be available here: </a:t>
            </a:r>
            <a:r>
              <a:rPr lang="en-US" sz="12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https://www.nmdfa.state.nm.us/infrastructure-planning-and-development-division/icip-virtual-training/</a:t>
            </a:r>
            <a:r>
              <a:rPr lang="en-US" sz="1200" dirty="0"/>
              <a:t> </a:t>
            </a:r>
            <a:endParaRPr lang="en-US" sz="2000" u="sng" dirty="0"/>
          </a:p>
        </p:txBody>
      </p:sp>
    </p:spTree>
    <p:extLst>
      <p:ext uri="{BB962C8B-B14F-4D97-AF65-F5344CB8AC3E}">
        <p14:creationId xmlns:p14="http://schemas.microsoft.com/office/powerpoint/2010/main" val="20114355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EB7421-1FA4-3BAA-1D9A-F4DCF3D37D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2E051-9440-977D-CC55-3044B94B2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Historical Overview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0712F4-BDD0-6524-383B-567CF5E3008F}"/>
              </a:ext>
            </a:extLst>
          </p:cNvPr>
          <p:cNvSpPr txBox="1"/>
          <p:nvPr/>
        </p:nvSpPr>
        <p:spPr>
          <a:xfrm>
            <a:off x="776380" y="246648"/>
            <a:ext cx="12191410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ptos Display"/>
              </a:rPr>
              <a:t>Reauthorization - Time Extension Request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E0DB9A-0B9B-BAC8-0526-C8B25B0AD578}"/>
              </a:ext>
            </a:extLst>
          </p:cNvPr>
          <p:cNvSpPr txBox="1"/>
          <p:nvPr/>
        </p:nvSpPr>
        <p:spPr>
          <a:xfrm>
            <a:off x="615054" y="1478818"/>
            <a:ext cx="10044023" cy="42473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000" dirty="0"/>
              <a:t>Percentage (%) of work complete</a:t>
            </a:r>
          </a:p>
          <a:p>
            <a:endParaRPr lang="en-US" sz="3000" dirty="0"/>
          </a:p>
          <a:p>
            <a:r>
              <a:rPr lang="en-US" sz="3000" dirty="0"/>
              <a:t>Remaining work description (#1 reason for follow-up)</a:t>
            </a:r>
          </a:p>
          <a:p>
            <a:endParaRPr lang="en-US" sz="3000" dirty="0"/>
          </a:p>
          <a:p>
            <a:r>
              <a:rPr lang="en-US" sz="3000" dirty="0"/>
              <a:t>Why is additional time necessary?</a:t>
            </a:r>
          </a:p>
          <a:p>
            <a:endParaRPr lang="en-US" sz="3000" dirty="0"/>
          </a:p>
          <a:p>
            <a:r>
              <a:rPr lang="en-US" sz="3000" dirty="0"/>
              <a:t>Causes of delay</a:t>
            </a:r>
          </a:p>
          <a:p>
            <a:endParaRPr lang="en-US" sz="3000" dirty="0"/>
          </a:p>
          <a:p>
            <a:r>
              <a:rPr lang="en-US" sz="3000" dirty="0"/>
              <a:t>Mitigation actions (#2 reason for follow-up) </a:t>
            </a:r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4C1461-5A40-595D-80DA-068D367DF612}"/>
              </a:ext>
            </a:extLst>
          </p:cNvPr>
          <p:cNvSpPr txBox="1"/>
          <p:nvPr/>
        </p:nvSpPr>
        <p:spPr>
          <a:xfrm>
            <a:off x="374904" y="6388477"/>
            <a:ext cx="1164336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Training is recorded &amp; will be available here: </a:t>
            </a:r>
            <a:r>
              <a:rPr lang="en-US" sz="12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https://www.nmdfa.state.nm.us/infrastructure-planning-and-development-division/icip-virtual-training/</a:t>
            </a:r>
            <a:r>
              <a:rPr lang="en-US" sz="1200" dirty="0"/>
              <a:t> </a:t>
            </a:r>
            <a:endParaRPr lang="en-US" sz="2000" u="sng" dirty="0"/>
          </a:p>
        </p:txBody>
      </p:sp>
    </p:spTree>
    <p:extLst>
      <p:ext uri="{BB962C8B-B14F-4D97-AF65-F5344CB8AC3E}">
        <p14:creationId xmlns:p14="http://schemas.microsoft.com/office/powerpoint/2010/main" val="35474467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052DFC-B3E9-2FE8-434C-423E8DC77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A1C75-F9A1-3AD5-9F2E-EF9207E32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Historical Overview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39D7AF-878E-83F0-2FEF-BA95E8EAD72A}"/>
              </a:ext>
            </a:extLst>
          </p:cNvPr>
          <p:cNvSpPr txBox="1"/>
          <p:nvPr/>
        </p:nvSpPr>
        <p:spPr>
          <a:xfrm>
            <a:off x="-238604" y="745088"/>
            <a:ext cx="1219141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ptos Display"/>
              </a:rPr>
              <a:t>Acknowledgement of Time Extension</a:t>
            </a:r>
            <a:endParaRPr lang="en-US" sz="3600" b="1" dirty="0">
              <a:ln w="0"/>
              <a:solidFill>
                <a:schemeClr val="bg1">
                  <a:lumMod val="6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ptos Display" panose="020B00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597D60-68EC-A422-D958-37DFD243CB92}"/>
              </a:ext>
            </a:extLst>
          </p:cNvPr>
          <p:cNvSpPr txBox="1"/>
          <p:nvPr/>
        </p:nvSpPr>
        <p:spPr>
          <a:xfrm>
            <a:off x="962512" y="2266904"/>
            <a:ext cx="3589812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Once final section is complete, you receive notification, click “OK”</a:t>
            </a:r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48CE3167-EF65-067A-6BDF-C32BA3D51088}"/>
              </a:ext>
            </a:extLst>
          </p:cNvPr>
          <p:cNvSpPr/>
          <p:nvPr/>
        </p:nvSpPr>
        <p:spPr>
          <a:xfrm rot="10800000">
            <a:off x="5212915" y="3333926"/>
            <a:ext cx="944601" cy="427005"/>
          </a:xfrm>
          <a:prstGeom prst="leftArrow">
            <a:avLst>
              <a:gd name="adj1" fmla="val 38464"/>
              <a:gd name="adj2" fmla="val 41348"/>
            </a:avLst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BC49806-8768-942C-49F5-60EB52ACC3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882" y="3547429"/>
            <a:ext cx="4077072" cy="178571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CE98B88-E0C0-3CD8-8C13-116A3D545F1F}"/>
              </a:ext>
            </a:extLst>
          </p:cNvPr>
          <p:cNvSpPr txBox="1"/>
          <p:nvPr/>
        </p:nvSpPr>
        <p:spPr>
          <a:xfrm>
            <a:off x="6872085" y="2228671"/>
            <a:ext cx="4817097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Click “Submit Questionnaire” Check the box </a:t>
            </a:r>
          </a:p>
          <a:p>
            <a:r>
              <a:rPr lang="en-US" sz="2400" dirty="0"/>
              <a:t>Click “Submit Questionnaire”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8E1F0AB-3755-3CD6-9ED5-4A53A3F32B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4477" y="3547429"/>
            <a:ext cx="4677819" cy="16686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E2E68D-B66A-9455-0508-22D2F9FE9228}"/>
              </a:ext>
            </a:extLst>
          </p:cNvPr>
          <p:cNvSpPr txBox="1"/>
          <p:nvPr/>
        </p:nvSpPr>
        <p:spPr>
          <a:xfrm>
            <a:off x="374904" y="6388477"/>
            <a:ext cx="1164336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Training is recorded &amp; will be available here: </a:t>
            </a:r>
            <a:r>
              <a:rPr lang="en-US" sz="12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https://www.nmdfa.state.nm.us/infrastructure-planning-and-development-division/icip-virtual-training/</a:t>
            </a:r>
            <a:r>
              <a:rPr lang="en-US" sz="1200" dirty="0"/>
              <a:t> </a:t>
            </a:r>
            <a:endParaRPr lang="en-US" sz="2000" u="sng" dirty="0"/>
          </a:p>
        </p:txBody>
      </p:sp>
    </p:spTree>
    <p:extLst>
      <p:ext uri="{BB962C8B-B14F-4D97-AF65-F5344CB8AC3E}">
        <p14:creationId xmlns:p14="http://schemas.microsoft.com/office/powerpoint/2010/main" val="25011373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D2F420-2D48-7043-A2F7-C126810B41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7C3DC21-F5E8-357B-41EC-634D90D68BFB}"/>
              </a:ext>
            </a:extLst>
          </p:cNvPr>
          <p:cNvSpPr txBox="1"/>
          <p:nvPr/>
        </p:nvSpPr>
        <p:spPr>
          <a:xfrm>
            <a:off x="2267712" y="448056"/>
            <a:ext cx="7269480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ptos Display"/>
              </a:rPr>
              <a:t>Questionnaire Status</a:t>
            </a:r>
            <a:endParaRPr lang="en-US" sz="2400" dirty="0">
              <a:solidFill>
                <a:schemeClr val="accent1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0CE1A0A-6ACB-B617-D475-6686147C42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9849478"/>
              </p:ext>
            </p:extLst>
          </p:nvPr>
        </p:nvGraphicFramePr>
        <p:xfrm>
          <a:off x="1307592" y="1545336"/>
          <a:ext cx="918972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1448">
                  <a:extLst>
                    <a:ext uri="{9D8B030D-6E8A-4147-A177-3AD203B41FA5}">
                      <a16:colId xmlns:a16="http://schemas.microsoft.com/office/drawing/2014/main" val="1063671133"/>
                    </a:ext>
                  </a:extLst>
                </a:gridCol>
                <a:gridCol w="6748272">
                  <a:extLst>
                    <a:ext uri="{9D8B030D-6E8A-4147-A177-3AD203B41FA5}">
                      <a16:colId xmlns:a16="http://schemas.microsoft.com/office/drawing/2014/main" val="19745918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Definition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80094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Entity Declined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Grantee not ready (yet)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3433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Final Review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Final stage of DFA review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66046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Follow-up Requested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Grantee needs to respond to questions and resubmit questionnaire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1104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In Progress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Questionnaire started, not submitted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8543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In Review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DFA started review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01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Not Ready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DFA decision not to budget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5612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Ready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Project determined to be ready to budget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376027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6C6F591-CEC4-5822-3D10-B47F6FF97C99}"/>
              </a:ext>
            </a:extLst>
          </p:cNvPr>
          <p:cNvSpPr txBox="1"/>
          <p:nvPr/>
        </p:nvSpPr>
        <p:spPr>
          <a:xfrm>
            <a:off x="374904" y="6388477"/>
            <a:ext cx="1164336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Training is recorded &amp; will be available here: </a:t>
            </a:r>
            <a:r>
              <a:rPr lang="en-US" sz="12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https://www.nmdfa.state.nm.us/infrastructure-planning-and-development-division/icip-virtual-training/</a:t>
            </a:r>
            <a:r>
              <a:rPr lang="en-US" sz="1200" dirty="0"/>
              <a:t> </a:t>
            </a:r>
            <a:endParaRPr lang="en-US" sz="2000" u="sng" dirty="0"/>
          </a:p>
        </p:txBody>
      </p:sp>
    </p:spTree>
    <p:extLst>
      <p:ext uri="{BB962C8B-B14F-4D97-AF65-F5344CB8AC3E}">
        <p14:creationId xmlns:p14="http://schemas.microsoft.com/office/powerpoint/2010/main" val="24154125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6C1B23-2E69-715F-2762-BD358FF068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C4B63-A5B8-0E0E-D8C7-29E3AA1A9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Historical Overview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49B3C6-1330-CF3D-F696-3F94196E8FFA}"/>
              </a:ext>
            </a:extLst>
          </p:cNvPr>
          <p:cNvSpPr txBox="1"/>
          <p:nvPr/>
        </p:nvSpPr>
        <p:spPr>
          <a:xfrm>
            <a:off x="374904" y="223404"/>
            <a:ext cx="12191410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ptos Display"/>
              </a:rPr>
              <a:t>Upcoming Trainings on Capital Outlay Reform</a:t>
            </a:r>
          </a:p>
          <a:p>
            <a:pPr algn="ctr"/>
            <a:r>
              <a:rPr lang="en-US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ptos Display"/>
              </a:rPr>
              <a:t>HB247</a:t>
            </a:r>
            <a:endParaRPr lang="en-US" sz="3600" b="1" dirty="0">
              <a:ln w="0"/>
              <a:solidFill>
                <a:schemeClr val="bg1">
                  <a:lumMod val="6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ptos Display" panose="020B00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084BFA-B21D-A9AC-AB5A-EFCA1B8AE23C}"/>
              </a:ext>
            </a:extLst>
          </p:cNvPr>
          <p:cNvSpPr txBox="1"/>
          <p:nvPr/>
        </p:nvSpPr>
        <p:spPr>
          <a:xfrm>
            <a:off x="1822376" y="1625526"/>
            <a:ext cx="9415928" cy="166199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Wednesday, April 15 @ 1pm</a:t>
            </a:r>
            <a:r>
              <a:rPr lang="en-US" sz="2400" dirty="0"/>
              <a:t>: municipalities &amp; counties  </a:t>
            </a:r>
            <a:r>
              <a:rPr lang="en-US" u="sng" dirty="0">
                <a:hlinkClick r:id="rId2" tooltip="Meeting join"/>
              </a:rPr>
              <a:t>https://teams.microsoft.com/meet/23810586479069?p=QwzS34CxJCPq4Ut0ZP</a:t>
            </a:r>
            <a:r>
              <a:rPr lang="en-US" dirty="0"/>
              <a:t> </a:t>
            </a:r>
          </a:p>
          <a:p>
            <a:r>
              <a:rPr lang="en-US" dirty="0"/>
              <a:t>Meeting ID: 238 105 864 790 69 </a:t>
            </a:r>
          </a:p>
          <a:p>
            <a:r>
              <a:rPr lang="en-US" dirty="0"/>
              <a:t>Passcode: eT65Ua79 </a:t>
            </a:r>
          </a:p>
          <a:p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C32B3F-7F50-9086-EA72-0F01B2AD65F0}"/>
              </a:ext>
            </a:extLst>
          </p:cNvPr>
          <p:cNvSpPr txBox="1"/>
          <p:nvPr/>
        </p:nvSpPr>
        <p:spPr>
          <a:xfrm>
            <a:off x="374904" y="6388477"/>
            <a:ext cx="1164336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Training is recorded &amp; will be available here: </a:t>
            </a:r>
            <a:r>
              <a:rPr lang="en-US" sz="12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https://www.nmdfa.state.nm.us/infrastructure-planning-and-development-division/icip-virtual-training/</a:t>
            </a:r>
            <a:r>
              <a:rPr lang="en-US" sz="1200" dirty="0"/>
              <a:t> </a:t>
            </a:r>
            <a:endParaRPr lang="en-US" sz="2000" u="sng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8AE876-BD89-3092-2150-3019E7D0DDAA}"/>
              </a:ext>
            </a:extLst>
          </p:cNvPr>
          <p:cNvSpPr txBox="1"/>
          <p:nvPr/>
        </p:nvSpPr>
        <p:spPr>
          <a:xfrm>
            <a:off x="1822376" y="3176005"/>
            <a:ext cx="8748416" cy="166199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Thursday, April 16 @ 1pm</a:t>
            </a:r>
            <a:r>
              <a:rPr lang="en-US" sz="2400" dirty="0"/>
              <a:t>: state agencies </a:t>
            </a:r>
            <a:r>
              <a:rPr lang="en-US" u="sng" dirty="0">
                <a:hlinkClick r:id="rId4" tooltip="Meeting join"/>
              </a:rPr>
              <a:t>https://teams.microsoft.com/meet/220957482949?p=uTKbZW3jehapqXMasr</a:t>
            </a:r>
            <a:r>
              <a:rPr lang="en-US" dirty="0"/>
              <a:t> </a:t>
            </a:r>
          </a:p>
          <a:p>
            <a:r>
              <a:rPr lang="en-US" dirty="0"/>
              <a:t>Meeting ID: 220 957 482 949 </a:t>
            </a:r>
          </a:p>
          <a:p>
            <a:r>
              <a:rPr lang="en-US" dirty="0"/>
              <a:t>Passcode: ST6DQ2qX </a:t>
            </a:r>
          </a:p>
          <a:p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7E128F-AD1D-7999-8727-DDADB168A412}"/>
              </a:ext>
            </a:extLst>
          </p:cNvPr>
          <p:cNvSpPr txBox="1"/>
          <p:nvPr/>
        </p:nvSpPr>
        <p:spPr>
          <a:xfrm>
            <a:off x="1822376" y="4782241"/>
            <a:ext cx="8748416" cy="166199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Wednesday, April 22 @ 1pm</a:t>
            </a:r>
            <a:r>
              <a:rPr lang="en-US" sz="2400" dirty="0"/>
              <a:t>: special districts </a:t>
            </a:r>
            <a:r>
              <a:rPr lang="en-US" u="sng" dirty="0">
                <a:hlinkClick r:id="rId5" tooltip="Meeting join"/>
              </a:rPr>
              <a:t>https://teams.microsoft.com/meet/21969708183086?p=XiB8YBKd3Xnpn2gXq0</a:t>
            </a:r>
            <a:r>
              <a:rPr lang="en-US" dirty="0"/>
              <a:t> </a:t>
            </a:r>
          </a:p>
          <a:p>
            <a:r>
              <a:rPr lang="en-US" dirty="0"/>
              <a:t>Meeting ID: 219 697 081 830 86 </a:t>
            </a:r>
          </a:p>
          <a:p>
            <a:r>
              <a:rPr lang="en-US" dirty="0"/>
              <a:t>Passcode: Fa3i5Wa2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580233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59839F-7C4C-EC3E-B80E-2A887ADAE7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06396-175B-91DB-47D2-78DE8C953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Historical Overview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C17C67-F5E8-01FC-1918-FED36ED8929A}"/>
              </a:ext>
            </a:extLst>
          </p:cNvPr>
          <p:cNvSpPr txBox="1"/>
          <p:nvPr/>
        </p:nvSpPr>
        <p:spPr>
          <a:xfrm>
            <a:off x="374904" y="223404"/>
            <a:ext cx="12191410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ptos Display"/>
              </a:rPr>
              <a:t>Upcoming Trainings on Capital Outlay Reform</a:t>
            </a:r>
          </a:p>
          <a:p>
            <a:pPr algn="ctr"/>
            <a:r>
              <a:rPr lang="en-US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ptos Display"/>
              </a:rPr>
              <a:t>HB247</a:t>
            </a:r>
            <a:endParaRPr lang="en-US" sz="3600" b="1" dirty="0">
              <a:ln w="0"/>
              <a:solidFill>
                <a:schemeClr val="bg1">
                  <a:lumMod val="6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ptos Display" panose="020B00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EC6A96-CF9E-7621-FF92-82A0778DF697}"/>
              </a:ext>
            </a:extLst>
          </p:cNvPr>
          <p:cNvSpPr txBox="1"/>
          <p:nvPr/>
        </p:nvSpPr>
        <p:spPr>
          <a:xfrm>
            <a:off x="1822376" y="1735254"/>
            <a:ext cx="9415928" cy="166199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Thursday, April 23 @ 1pm</a:t>
            </a:r>
            <a:r>
              <a:rPr lang="en-US" sz="2400" dirty="0"/>
              <a:t>: public schools </a:t>
            </a:r>
            <a:r>
              <a:rPr lang="en-US" u="sng" dirty="0">
                <a:hlinkClick r:id="rId2" tooltip="Meeting join"/>
              </a:rPr>
              <a:t>https://teams.microsoft.com/meet/23629992001131?p=l7QC9zsSXlFhPTc78z</a:t>
            </a:r>
            <a:r>
              <a:rPr lang="en-US" dirty="0"/>
              <a:t> </a:t>
            </a:r>
          </a:p>
          <a:p>
            <a:r>
              <a:rPr lang="en-US" dirty="0"/>
              <a:t>Meeting ID: 236 299 920 011 31 </a:t>
            </a:r>
          </a:p>
          <a:p>
            <a:r>
              <a:rPr lang="en-US" dirty="0"/>
              <a:t>Passcode: bG6md7dN </a:t>
            </a:r>
          </a:p>
          <a:p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6C6303-445A-8EAC-8EE1-6F050D690477}"/>
              </a:ext>
            </a:extLst>
          </p:cNvPr>
          <p:cNvSpPr txBox="1"/>
          <p:nvPr/>
        </p:nvSpPr>
        <p:spPr>
          <a:xfrm>
            <a:off x="374904" y="6388477"/>
            <a:ext cx="1164336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Training is recorded &amp; will be available here: </a:t>
            </a:r>
            <a:r>
              <a:rPr lang="en-US" sz="12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https://www.nmdfa.state.nm.us/infrastructure-planning-and-development-division/icip-virtual-training/</a:t>
            </a:r>
            <a:r>
              <a:rPr lang="en-US" sz="1200" dirty="0"/>
              <a:t> </a:t>
            </a:r>
            <a:endParaRPr lang="en-US" sz="2000" u="sng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E93E14-1ABC-CD3B-DDAD-5A58F557F552}"/>
              </a:ext>
            </a:extLst>
          </p:cNvPr>
          <p:cNvSpPr txBox="1"/>
          <p:nvPr/>
        </p:nvSpPr>
        <p:spPr>
          <a:xfrm>
            <a:off x="1822376" y="3386317"/>
            <a:ext cx="8748416" cy="166199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Thursday, April 30 @ 1pm</a:t>
            </a:r>
            <a:r>
              <a:rPr lang="en-US" sz="2400" dirty="0"/>
              <a:t>: Pueblos, Nations, Tribes </a:t>
            </a:r>
            <a:r>
              <a:rPr lang="en-US" u="sng" dirty="0">
                <a:hlinkClick r:id="rId4" tooltip="Meeting join"/>
              </a:rPr>
              <a:t>https://teams.microsoft.com/meet/23755510815190?p=mFsd5rzNHXcju1Qk6A</a:t>
            </a:r>
            <a:r>
              <a:rPr lang="en-US" dirty="0"/>
              <a:t> </a:t>
            </a:r>
          </a:p>
          <a:p>
            <a:r>
              <a:rPr lang="en-US" dirty="0"/>
              <a:t>Meeting ID: 237 555 108 151 90 </a:t>
            </a:r>
          </a:p>
          <a:p>
            <a:r>
              <a:rPr lang="en-US" dirty="0"/>
              <a:t>Passcode: fx3bP3QR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55381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1729D2-1D10-BF8F-D29E-AE604C3499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E6364-96EB-207E-56A3-EB812B85E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Historical Overview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651B55-D463-D327-E80C-DF5BF57ECA0F}"/>
              </a:ext>
            </a:extLst>
          </p:cNvPr>
          <p:cNvSpPr txBox="1"/>
          <p:nvPr/>
        </p:nvSpPr>
        <p:spPr>
          <a:xfrm>
            <a:off x="1442" y="215908"/>
            <a:ext cx="12191410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ptos Display"/>
              </a:rPr>
              <a:t>Questionnaire Process Overview</a:t>
            </a:r>
            <a:endParaRPr lang="en-US" sz="4000" b="1" dirty="0">
              <a:ln w="0"/>
              <a:solidFill>
                <a:schemeClr val="bg1">
                  <a:lumMod val="6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ptos Display" panose="020B00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6C94CA-4B3D-D35C-3940-E5FB9E9F3944}"/>
              </a:ext>
            </a:extLst>
          </p:cNvPr>
          <p:cNvSpPr/>
          <p:nvPr/>
        </p:nvSpPr>
        <p:spPr>
          <a:xfrm>
            <a:off x="329184" y="2642616"/>
            <a:ext cx="2066544" cy="1200329"/>
          </a:xfrm>
          <a:prstGeom prst="rect">
            <a:avLst/>
          </a:prstGeom>
          <a:solidFill>
            <a:srgbClr val="9EC92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60EAA3-BB51-9E6D-054A-DAFC28684F78}"/>
              </a:ext>
            </a:extLst>
          </p:cNvPr>
          <p:cNvSpPr txBox="1"/>
          <p:nvPr/>
        </p:nvSpPr>
        <p:spPr>
          <a:xfrm>
            <a:off x="387096" y="2642616"/>
            <a:ext cx="2008632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/>
              <a:t>Entity completes questionnaire</a:t>
            </a:r>
            <a:endParaRPr lang="en-US" sz="2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4E792D-0F4B-E0A5-2677-AF0DF62C0F3B}"/>
              </a:ext>
            </a:extLst>
          </p:cNvPr>
          <p:cNvSpPr/>
          <p:nvPr/>
        </p:nvSpPr>
        <p:spPr>
          <a:xfrm>
            <a:off x="3243072" y="2642615"/>
            <a:ext cx="2066544" cy="1200329"/>
          </a:xfrm>
          <a:prstGeom prst="rect">
            <a:avLst/>
          </a:prstGeom>
          <a:solidFill>
            <a:srgbClr val="9EC92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41330E-081C-1784-9369-5D57F84CED88}"/>
              </a:ext>
            </a:extLst>
          </p:cNvPr>
          <p:cNvSpPr txBox="1"/>
          <p:nvPr/>
        </p:nvSpPr>
        <p:spPr>
          <a:xfrm>
            <a:off x="3429000" y="3011946"/>
            <a:ext cx="2008632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/>
              <a:t>DFA review</a:t>
            </a:r>
            <a:endParaRPr lang="en-US" sz="2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F591FF-4EEB-46DA-8D92-001991BF66AF}"/>
              </a:ext>
            </a:extLst>
          </p:cNvPr>
          <p:cNvSpPr/>
          <p:nvPr/>
        </p:nvSpPr>
        <p:spPr>
          <a:xfrm>
            <a:off x="6312408" y="1519105"/>
            <a:ext cx="2066544" cy="1200329"/>
          </a:xfrm>
          <a:prstGeom prst="rect">
            <a:avLst/>
          </a:prstGeom>
          <a:solidFill>
            <a:srgbClr val="9EC92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66DF2E-71B3-AE4E-D098-AA8A4CA3CCF9}"/>
              </a:ext>
            </a:extLst>
          </p:cNvPr>
          <p:cNvSpPr txBox="1"/>
          <p:nvPr/>
        </p:nvSpPr>
        <p:spPr>
          <a:xfrm>
            <a:off x="6653784" y="1685482"/>
            <a:ext cx="2008632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/>
              <a:t>Ready to budget</a:t>
            </a:r>
            <a:endParaRPr lang="en-US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A94EBD-4FFE-B470-8641-E73576FEF33A}"/>
              </a:ext>
            </a:extLst>
          </p:cNvPr>
          <p:cNvSpPr/>
          <p:nvPr/>
        </p:nvSpPr>
        <p:spPr>
          <a:xfrm>
            <a:off x="6312408" y="4037006"/>
            <a:ext cx="2066544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5E9B18-B5BF-655C-9F8B-5372D01A8BAC}"/>
              </a:ext>
            </a:extLst>
          </p:cNvPr>
          <p:cNvSpPr txBox="1"/>
          <p:nvPr/>
        </p:nvSpPr>
        <p:spPr>
          <a:xfrm>
            <a:off x="6653784" y="4199560"/>
            <a:ext cx="1703832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/>
              <a:t>Entity follow-up</a:t>
            </a:r>
            <a:endParaRPr lang="en-US" sz="2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8F6CF8F-7803-6C9D-9FC1-B8E66B1D5B47}"/>
              </a:ext>
            </a:extLst>
          </p:cNvPr>
          <p:cNvSpPr/>
          <p:nvPr/>
        </p:nvSpPr>
        <p:spPr>
          <a:xfrm>
            <a:off x="9381744" y="2642615"/>
            <a:ext cx="2066544" cy="1200329"/>
          </a:xfrm>
          <a:prstGeom prst="rect">
            <a:avLst/>
          </a:prstGeom>
          <a:solidFill>
            <a:srgbClr val="9EC92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E36BC0-FAEF-38A9-D81E-346E14E1F130}"/>
              </a:ext>
            </a:extLst>
          </p:cNvPr>
          <p:cNvSpPr txBox="1"/>
          <p:nvPr/>
        </p:nvSpPr>
        <p:spPr>
          <a:xfrm>
            <a:off x="9564623" y="2827279"/>
            <a:ext cx="2008632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/>
              <a:t>Budget established</a:t>
            </a:r>
            <a:endParaRPr lang="en-US" sz="2000" dirty="0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362E6EFE-C358-E237-97BD-475A5EBDC683}"/>
              </a:ext>
            </a:extLst>
          </p:cNvPr>
          <p:cNvSpPr/>
          <p:nvPr/>
        </p:nvSpPr>
        <p:spPr>
          <a:xfrm>
            <a:off x="2554224" y="3149106"/>
            <a:ext cx="559308" cy="27989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A5FC3742-3A17-0B19-7F32-A969CAA30E44}"/>
              </a:ext>
            </a:extLst>
          </p:cNvPr>
          <p:cNvSpPr/>
          <p:nvPr/>
        </p:nvSpPr>
        <p:spPr>
          <a:xfrm rot="19275864">
            <a:off x="5531356" y="2322689"/>
            <a:ext cx="559308" cy="27989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173182A9-4492-F994-D361-7158BAF896AB}"/>
              </a:ext>
            </a:extLst>
          </p:cNvPr>
          <p:cNvSpPr/>
          <p:nvPr/>
        </p:nvSpPr>
        <p:spPr>
          <a:xfrm rot="1561214">
            <a:off x="5511497" y="3826231"/>
            <a:ext cx="559308" cy="27989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E8D38A8E-85CB-3C1B-FBC0-C94E108F9549}"/>
              </a:ext>
            </a:extLst>
          </p:cNvPr>
          <p:cNvSpPr/>
          <p:nvPr/>
        </p:nvSpPr>
        <p:spPr>
          <a:xfrm rot="2064163">
            <a:off x="8600693" y="2333365"/>
            <a:ext cx="559308" cy="27989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608BD14-688F-0A80-C08F-CDA1705F98F6}"/>
              </a:ext>
            </a:extLst>
          </p:cNvPr>
          <p:cNvSpPr/>
          <p:nvPr/>
        </p:nvSpPr>
        <p:spPr>
          <a:xfrm>
            <a:off x="3243072" y="4887398"/>
            <a:ext cx="2066544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2897C64-D44D-8AB6-0D45-1097A611A7DA}"/>
              </a:ext>
            </a:extLst>
          </p:cNvPr>
          <p:cNvSpPr txBox="1"/>
          <p:nvPr/>
        </p:nvSpPr>
        <p:spPr>
          <a:xfrm>
            <a:off x="3221736" y="5022520"/>
            <a:ext cx="2066544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/>
              <a:t>Entity resubmission</a:t>
            </a:r>
            <a:endParaRPr lang="en-US" sz="2000" dirty="0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E3530560-0F16-D638-A766-6B0AAA1273B3}"/>
              </a:ext>
            </a:extLst>
          </p:cNvPr>
          <p:cNvSpPr/>
          <p:nvPr/>
        </p:nvSpPr>
        <p:spPr>
          <a:xfrm rot="8403368">
            <a:off x="5532812" y="5169414"/>
            <a:ext cx="559308" cy="27989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CA21489D-7ADC-B71D-25E6-2F3332DDBD46}"/>
              </a:ext>
            </a:extLst>
          </p:cNvPr>
          <p:cNvSpPr/>
          <p:nvPr/>
        </p:nvSpPr>
        <p:spPr>
          <a:xfrm rot="16200000">
            <a:off x="3900939" y="4254346"/>
            <a:ext cx="559308" cy="27989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BFBD20D-FDFC-1322-399B-DA02F0EDF4F1}"/>
              </a:ext>
            </a:extLst>
          </p:cNvPr>
          <p:cNvSpPr txBox="1"/>
          <p:nvPr/>
        </p:nvSpPr>
        <p:spPr>
          <a:xfrm>
            <a:off x="374904" y="6388477"/>
            <a:ext cx="1164336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Training is recorded &amp; will be available here: </a:t>
            </a:r>
            <a:r>
              <a:rPr lang="en-US" sz="12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https://www.nmdfa.state.nm.us/infrastructure-planning-and-development-division/icip-virtual-training/</a:t>
            </a:r>
            <a:r>
              <a:rPr lang="en-US" sz="1200" dirty="0"/>
              <a:t> </a:t>
            </a:r>
            <a:endParaRPr lang="en-US" sz="2000" u="sng" dirty="0"/>
          </a:p>
        </p:txBody>
      </p:sp>
    </p:spTree>
    <p:extLst>
      <p:ext uri="{BB962C8B-B14F-4D97-AF65-F5344CB8AC3E}">
        <p14:creationId xmlns:p14="http://schemas.microsoft.com/office/powerpoint/2010/main" val="25776901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A70367-DD30-4E1F-6443-9B6A87F774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266F844-55C1-FD6C-6F39-FB59694F5AA0}"/>
              </a:ext>
            </a:extLst>
          </p:cNvPr>
          <p:cNvSpPr txBox="1"/>
          <p:nvPr/>
        </p:nvSpPr>
        <p:spPr>
          <a:xfrm>
            <a:off x="3840139" y="148317"/>
            <a:ext cx="3841161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ptos Display"/>
              </a:rPr>
              <a:t>DFA Contacts</a:t>
            </a:r>
            <a:endParaRPr lang="en-US" sz="4800" dirty="0">
              <a:solidFill>
                <a:schemeClr val="accent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B1FD7B-AF6B-17C5-7E8C-ED09D2265A0E}"/>
              </a:ext>
            </a:extLst>
          </p:cNvPr>
          <p:cNvSpPr txBox="1"/>
          <p:nvPr/>
        </p:nvSpPr>
        <p:spPr>
          <a:xfrm>
            <a:off x="534388" y="1849938"/>
            <a:ext cx="5828806" cy="46474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/>
              <a:t>Wesley Billingsley, Director </a:t>
            </a:r>
            <a:r>
              <a:rPr lang="en-US" sz="2000" dirty="0">
                <a:hlinkClick r:id="rId2"/>
              </a:rPr>
              <a:t>wesley.billingsley@dfa.nm.gov</a:t>
            </a:r>
            <a:r>
              <a:rPr lang="en-US" sz="2000" dirty="0"/>
              <a:t> </a:t>
            </a:r>
          </a:p>
          <a:p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Scott Wright, Deputy Director </a:t>
            </a:r>
            <a:r>
              <a:rPr lang="en-US" sz="2000" dirty="0">
                <a:hlinkClick r:id="rId3"/>
              </a:rPr>
              <a:t>scott.wright@dfa.nm.gov</a:t>
            </a:r>
            <a:r>
              <a:rPr lang="en-US" sz="2000" dirty="0"/>
              <a:t> </a:t>
            </a:r>
          </a:p>
          <a:p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Jesse Guillen, Bureau Chief </a:t>
            </a:r>
            <a:r>
              <a:rPr lang="en-US" sz="2000" dirty="0">
                <a:hlinkClick r:id="rId4"/>
              </a:rPr>
              <a:t>jesse.guillen@dfa.nm.gov</a:t>
            </a:r>
            <a:r>
              <a:rPr lang="en-US" sz="2000" dirty="0"/>
              <a:t> </a:t>
            </a:r>
          </a:p>
          <a:p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Mary Ann Maestas, Local Entity Coordinator </a:t>
            </a:r>
            <a:r>
              <a:rPr lang="en-US" sz="2000" dirty="0">
                <a:hlinkClick r:id="rId5"/>
              </a:rPr>
              <a:t>maryann.maestas@dfa.nm.gov</a:t>
            </a:r>
            <a:r>
              <a:rPr lang="en-US" sz="2000" dirty="0"/>
              <a:t> </a:t>
            </a:r>
          </a:p>
          <a:p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Ryan Serrano, State Agency Analyst </a:t>
            </a:r>
            <a:r>
              <a:rPr lang="en-US" sz="2000" dirty="0">
                <a:hlinkClick r:id="rId6"/>
              </a:rPr>
              <a:t>ryans.serrano@dfa.nm.gov</a:t>
            </a:r>
            <a:r>
              <a:rPr lang="en-US" sz="2000" dirty="0"/>
              <a:t> </a:t>
            </a:r>
          </a:p>
          <a:p>
            <a:endParaRPr lang="en-US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6597A2-6FA1-BC40-FADF-121170A62632}"/>
              </a:ext>
            </a:extLst>
          </p:cNvPr>
          <p:cNvSpPr txBox="1"/>
          <p:nvPr/>
        </p:nvSpPr>
        <p:spPr>
          <a:xfrm>
            <a:off x="6363194" y="1849938"/>
            <a:ext cx="5828806" cy="249299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/>
              <a:t>Ashley Leach, Director </a:t>
            </a:r>
            <a:r>
              <a:rPr lang="en-US" sz="2000" dirty="0">
                <a:hlinkClick r:id="rId2"/>
              </a:rPr>
              <a:t>ashley.leach@dfa.nm.gov</a:t>
            </a:r>
            <a:r>
              <a:rPr lang="en-US" sz="2000" dirty="0"/>
              <a:t> </a:t>
            </a:r>
          </a:p>
          <a:p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Jeannette Gallegos, Deputy Director</a:t>
            </a:r>
          </a:p>
          <a:p>
            <a:r>
              <a:rPr lang="en-US" sz="2000" dirty="0"/>
              <a:t>     </a:t>
            </a:r>
            <a:r>
              <a:rPr lang="en-US" sz="2000" dirty="0">
                <a:hlinkClick r:id="rId7"/>
              </a:rPr>
              <a:t>jeannette.gallegos@dfa.nm.gov</a:t>
            </a:r>
            <a:r>
              <a:rPr lang="en-US" sz="2000" dirty="0"/>
              <a:t> </a:t>
            </a:r>
          </a:p>
          <a:p>
            <a:pPr marL="285750" indent="-285750">
              <a:buFont typeface="Arial"/>
              <a:buChar char="•"/>
            </a:pPr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Nick Gonzales, Financial Analysis Specialist </a:t>
            </a:r>
            <a:r>
              <a:rPr lang="en-US" sz="2000" dirty="0">
                <a:hlinkClick r:id="rId3"/>
              </a:rPr>
              <a:t>nicholas.gonzales2@dfa.nm.gov</a:t>
            </a:r>
            <a:r>
              <a:rPr lang="en-US" sz="2000" dirty="0"/>
              <a:t>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118F69-C656-E430-7B76-48597744FBB4}"/>
              </a:ext>
            </a:extLst>
          </p:cNvPr>
          <p:cNvSpPr txBox="1"/>
          <p:nvPr/>
        </p:nvSpPr>
        <p:spPr>
          <a:xfrm>
            <a:off x="534388" y="1066800"/>
            <a:ext cx="4486996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ptos Display"/>
              </a:rPr>
              <a:t>Infrastructure Team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D50A65-BDC4-F2D4-7484-50EB8534D3B8}"/>
              </a:ext>
            </a:extLst>
          </p:cNvPr>
          <p:cNvSpPr txBox="1"/>
          <p:nvPr/>
        </p:nvSpPr>
        <p:spPr>
          <a:xfrm>
            <a:off x="6156788" y="1066800"/>
            <a:ext cx="509947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ptos Display"/>
              </a:rPr>
              <a:t>Board of Finance Team</a:t>
            </a:r>
            <a:endParaRPr lang="en-US" sz="3600" dirty="0">
              <a:solidFill>
                <a:schemeClr val="accent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7C548F-86A1-93ED-DDE1-5DAA7B7842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12432" y="4517899"/>
            <a:ext cx="2334487" cy="229061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55735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8E34EA-EC01-D2D1-2DC1-AF2D10E8FA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Minus Sign 29">
            <a:extLst>
              <a:ext uri="{FF2B5EF4-FFF2-40B4-BE49-F238E27FC236}">
                <a16:creationId xmlns:a16="http://schemas.microsoft.com/office/drawing/2014/main" id="{2F0F5322-13C9-FAF1-792C-A7E20D3574C7}"/>
              </a:ext>
            </a:extLst>
          </p:cNvPr>
          <p:cNvSpPr/>
          <p:nvPr/>
        </p:nvSpPr>
        <p:spPr>
          <a:xfrm rot="5400000">
            <a:off x="6348213" y="3093334"/>
            <a:ext cx="1046240" cy="45719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Minus Sign 30">
            <a:extLst>
              <a:ext uri="{FF2B5EF4-FFF2-40B4-BE49-F238E27FC236}">
                <a16:creationId xmlns:a16="http://schemas.microsoft.com/office/drawing/2014/main" id="{ADF130B1-AFEA-244B-31B2-C0B13080FBE1}"/>
              </a:ext>
            </a:extLst>
          </p:cNvPr>
          <p:cNvSpPr/>
          <p:nvPr/>
        </p:nvSpPr>
        <p:spPr>
          <a:xfrm rot="5400000">
            <a:off x="8474620" y="3299038"/>
            <a:ext cx="1046240" cy="45719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Minus Sign 31">
            <a:extLst>
              <a:ext uri="{FF2B5EF4-FFF2-40B4-BE49-F238E27FC236}">
                <a16:creationId xmlns:a16="http://schemas.microsoft.com/office/drawing/2014/main" id="{138FADD4-F98C-AC97-551F-85F3A445761E}"/>
              </a:ext>
            </a:extLst>
          </p:cNvPr>
          <p:cNvSpPr/>
          <p:nvPr/>
        </p:nvSpPr>
        <p:spPr>
          <a:xfrm rot="5400000">
            <a:off x="10635608" y="3160789"/>
            <a:ext cx="1046240" cy="45719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Sign 13">
            <a:extLst>
              <a:ext uri="{FF2B5EF4-FFF2-40B4-BE49-F238E27FC236}">
                <a16:creationId xmlns:a16="http://schemas.microsoft.com/office/drawing/2014/main" id="{93114DAC-AA14-3C9E-89FD-8A237ABF1432}"/>
              </a:ext>
            </a:extLst>
          </p:cNvPr>
          <p:cNvSpPr/>
          <p:nvPr/>
        </p:nvSpPr>
        <p:spPr>
          <a:xfrm rot="5400000">
            <a:off x="3340127" y="1639343"/>
            <a:ext cx="493126" cy="2885020"/>
          </a:xfrm>
          <a:prstGeom prst="mathMinus">
            <a:avLst>
              <a:gd name="adj1" fmla="val 70464"/>
            </a:avLst>
          </a:prstGeom>
          <a:solidFill>
            <a:srgbClr val="C7BC7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Minus Sign 28">
            <a:extLst>
              <a:ext uri="{FF2B5EF4-FFF2-40B4-BE49-F238E27FC236}">
                <a16:creationId xmlns:a16="http://schemas.microsoft.com/office/drawing/2014/main" id="{B8C108CE-69A6-15C7-7F66-ACDC284398CE}"/>
              </a:ext>
            </a:extLst>
          </p:cNvPr>
          <p:cNvSpPr/>
          <p:nvPr/>
        </p:nvSpPr>
        <p:spPr>
          <a:xfrm rot="5400000">
            <a:off x="2410725" y="3160789"/>
            <a:ext cx="1046240" cy="45719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Minus Sign 27">
            <a:extLst>
              <a:ext uri="{FF2B5EF4-FFF2-40B4-BE49-F238E27FC236}">
                <a16:creationId xmlns:a16="http://schemas.microsoft.com/office/drawing/2014/main" id="{919A56DE-C21C-5B0A-A5D9-74A356C64C6C}"/>
              </a:ext>
            </a:extLst>
          </p:cNvPr>
          <p:cNvSpPr/>
          <p:nvPr/>
        </p:nvSpPr>
        <p:spPr>
          <a:xfrm rot="5400000">
            <a:off x="4077981" y="3163837"/>
            <a:ext cx="1046240" cy="45719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inus Sign 16">
            <a:extLst>
              <a:ext uri="{FF2B5EF4-FFF2-40B4-BE49-F238E27FC236}">
                <a16:creationId xmlns:a16="http://schemas.microsoft.com/office/drawing/2014/main" id="{EBE41626-8DFC-9425-3D23-A07B7CA71157}"/>
              </a:ext>
            </a:extLst>
          </p:cNvPr>
          <p:cNvSpPr/>
          <p:nvPr/>
        </p:nvSpPr>
        <p:spPr>
          <a:xfrm rot="5400000">
            <a:off x="3423257" y="2527806"/>
            <a:ext cx="1346625" cy="53427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inus Sign 4">
            <a:extLst>
              <a:ext uri="{FF2B5EF4-FFF2-40B4-BE49-F238E27FC236}">
                <a16:creationId xmlns:a16="http://schemas.microsoft.com/office/drawing/2014/main" id="{34B81985-1B5D-C076-25EB-175C51FBD6E5}"/>
              </a:ext>
            </a:extLst>
          </p:cNvPr>
          <p:cNvSpPr/>
          <p:nvPr/>
        </p:nvSpPr>
        <p:spPr>
          <a:xfrm rot="5400000">
            <a:off x="2684089" y="1076856"/>
            <a:ext cx="493126" cy="3300984"/>
          </a:xfrm>
          <a:prstGeom prst="mathMinus">
            <a:avLst>
              <a:gd name="adj1" fmla="val 70464"/>
            </a:avLst>
          </a:prstGeom>
          <a:solidFill>
            <a:srgbClr val="9EC92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inus Sign 3">
            <a:extLst>
              <a:ext uri="{FF2B5EF4-FFF2-40B4-BE49-F238E27FC236}">
                <a16:creationId xmlns:a16="http://schemas.microsoft.com/office/drawing/2014/main" id="{41EA7CA9-C58A-64E5-2B69-78D5B0721C2F}"/>
              </a:ext>
            </a:extLst>
          </p:cNvPr>
          <p:cNvSpPr/>
          <p:nvPr/>
        </p:nvSpPr>
        <p:spPr>
          <a:xfrm rot="5400000">
            <a:off x="1390213" y="1240016"/>
            <a:ext cx="493126" cy="3675888"/>
          </a:xfrm>
          <a:prstGeom prst="mathMinus">
            <a:avLst>
              <a:gd name="adj1" fmla="val 70464"/>
            </a:avLst>
          </a:prstGeom>
          <a:solidFill>
            <a:srgbClr val="C7BC7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inus Sign 18">
            <a:extLst>
              <a:ext uri="{FF2B5EF4-FFF2-40B4-BE49-F238E27FC236}">
                <a16:creationId xmlns:a16="http://schemas.microsoft.com/office/drawing/2014/main" id="{ABAA8C57-EF48-A81A-6CA9-F74A17D70406}"/>
              </a:ext>
            </a:extLst>
          </p:cNvPr>
          <p:cNvSpPr/>
          <p:nvPr/>
        </p:nvSpPr>
        <p:spPr>
          <a:xfrm rot="5400000">
            <a:off x="941876" y="1334980"/>
            <a:ext cx="493126" cy="2779218"/>
          </a:xfrm>
          <a:prstGeom prst="mathMinus">
            <a:avLst>
              <a:gd name="adj1" fmla="val 70464"/>
            </a:avLst>
          </a:prstGeom>
          <a:solidFill>
            <a:srgbClr val="9EC92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107A01-FB34-C4D1-F840-8F4202958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Historical Overview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76C6C6-0920-BB3E-A89F-99A12FD45EAA}"/>
              </a:ext>
            </a:extLst>
          </p:cNvPr>
          <p:cNvSpPr txBox="1"/>
          <p:nvPr/>
        </p:nvSpPr>
        <p:spPr>
          <a:xfrm>
            <a:off x="2564888" y="141437"/>
            <a:ext cx="9259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ptos Display" panose="020B0004020202020204" pitchFamily="34" charset="0"/>
              </a:rPr>
              <a:t>Questionnaire / Budget Process Overview</a:t>
            </a:r>
            <a:endParaRPr lang="en-US" sz="3600" b="1" dirty="0">
              <a:ln w="0"/>
              <a:solidFill>
                <a:schemeClr val="bg1">
                  <a:lumMod val="6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ptos Display" panose="020B0004020202020204" pitchFamily="34" charset="0"/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4AC1F68F-5CCB-D047-7A79-6948605C7B50}"/>
              </a:ext>
            </a:extLst>
          </p:cNvPr>
          <p:cNvSpPr/>
          <p:nvPr/>
        </p:nvSpPr>
        <p:spPr>
          <a:xfrm>
            <a:off x="137160" y="2560320"/>
            <a:ext cx="11978640" cy="66751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49107E-463D-FFA1-E9D5-5BD40044C13F}"/>
              </a:ext>
            </a:extLst>
          </p:cNvPr>
          <p:cNvSpPr txBox="1"/>
          <p:nvPr/>
        </p:nvSpPr>
        <p:spPr>
          <a:xfrm>
            <a:off x="143256" y="2700266"/>
            <a:ext cx="853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April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671997-6034-90F6-2648-3DC77EEE9C72}"/>
              </a:ext>
            </a:extLst>
          </p:cNvPr>
          <p:cNvSpPr txBox="1"/>
          <p:nvPr/>
        </p:nvSpPr>
        <p:spPr>
          <a:xfrm>
            <a:off x="10572657" y="3630169"/>
            <a:ext cx="17939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Late June (Early July): </a:t>
            </a:r>
            <a:r>
              <a:rPr lang="en-US" dirty="0"/>
              <a:t>DFA budget upload for Capital Outlay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F6BD5D-6A40-FC09-811E-85CCB2C67159}"/>
              </a:ext>
            </a:extLst>
          </p:cNvPr>
          <p:cNvSpPr txBox="1"/>
          <p:nvPr/>
        </p:nvSpPr>
        <p:spPr>
          <a:xfrm>
            <a:off x="8293576" y="3846222"/>
            <a:ext cx="203830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Mid-June: </a:t>
            </a:r>
            <a:r>
              <a:rPr lang="en-US" dirty="0"/>
              <a:t>DFA sends list of projects (questionnaires) to state agencies ready to budget for review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DDA49B-701C-713C-C775-14E2791CFCDC}"/>
              </a:ext>
            </a:extLst>
          </p:cNvPr>
          <p:cNvSpPr txBox="1"/>
          <p:nvPr/>
        </p:nvSpPr>
        <p:spPr>
          <a:xfrm>
            <a:off x="1122798" y="1548698"/>
            <a:ext cx="2417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April 22: </a:t>
            </a:r>
            <a:r>
              <a:rPr lang="en-US" dirty="0"/>
              <a:t>Entities </a:t>
            </a:r>
            <a:r>
              <a:rPr lang="en-US" u="sng" dirty="0"/>
              <a:t>deadline</a:t>
            </a:r>
            <a:r>
              <a:rPr lang="en-US" dirty="0"/>
              <a:t> to submit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778F9F-0C35-0BF1-A8E6-E05E6E606DF4}"/>
              </a:ext>
            </a:extLst>
          </p:cNvPr>
          <p:cNvSpPr txBox="1"/>
          <p:nvPr/>
        </p:nvSpPr>
        <p:spPr>
          <a:xfrm>
            <a:off x="11311128" y="2700266"/>
            <a:ext cx="853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July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F97A9B-DA05-2300-4C1F-11E816E9A6DD}"/>
              </a:ext>
            </a:extLst>
          </p:cNvPr>
          <p:cNvSpPr txBox="1"/>
          <p:nvPr/>
        </p:nvSpPr>
        <p:spPr>
          <a:xfrm>
            <a:off x="2144179" y="3498909"/>
            <a:ext cx="21932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May 7: </a:t>
            </a:r>
          </a:p>
          <a:p>
            <a:r>
              <a:rPr lang="en-US" dirty="0"/>
              <a:t>DFA </a:t>
            </a:r>
            <a:r>
              <a:rPr lang="en-US" u="sng" dirty="0"/>
              <a:t>deadline</a:t>
            </a:r>
            <a:r>
              <a:rPr lang="en-US" dirty="0"/>
              <a:t> to complete reviews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“Ready”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“Follow-up”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“Entity Declined”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1D1C45-4375-3883-0A1C-28B98F2FABB6}"/>
              </a:ext>
            </a:extLst>
          </p:cNvPr>
          <p:cNvSpPr txBox="1"/>
          <p:nvPr/>
        </p:nvSpPr>
        <p:spPr>
          <a:xfrm>
            <a:off x="3285744" y="1434652"/>
            <a:ext cx="2170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May 13: </a:t>
            </a:r>
            <a:r>
              <a:rPr lang="en-US" dirty="0"/>
              <a:t>Entity follow-up </a:t>
            </a:r>
            <a:r>
              <a:rPr lang="en-US" u="sng" dirty="0"/>
              <a:t>deadline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62A09BA-955F-9FED-8DE6-717B9483AB39}"/>
              </a:ext>
            </a:extLst>
          </p:cNvPr>
          <p:cNvSpPr txBox="1"/>
          <p:nvPr/>
        </p:nvSpPr>
        <p:spPr>
          <a:xfrm>
            <a:off x="4189196" y="3585102"/>
            <a:ext cx="20493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May 19: </a:t>
            </a:r>
          </a:p>
          <a:p>
            <a:r>
              <a:rPr lang="en-US" dirty="0"/>
              <a:t>DFA </a:t>
            </a:r>
            <a:r>
              <a:rPr lang="en-US" u="sng" dirty="0"/>
              <a:t>deadline</a:t>
            </a:r>
            <a:r>
              <a:rPr lang="en-US" dirty="0"/>
              <a:t> for final review for follow-up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D9C505-636A-E523-F905-F949DAE57ECB}"/>
              </a:ext>
            </a:extLst>
          </p:cNvPr>
          <p:cNvSpPr txBox="1"/>
          <p:nvPr/>
        </p:nvSpPr>
        <p:spPr>
          <a:xfrm>
            <a:off x="6252943" y="3585101"/>
            <a:ext cx="16399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June 1: </a:t>
            </a:r>
            <a:r>
              <a:rPr lang="en-US" dirty="0"/>
              <a:t>DFA reviews audit compliance for entities</a:t>
            </a:r>
          </a:p>
        </p:txBody>
      </p:sp>
      <p:sp>
        <p:nvSpPr>
          <p:cNvPr id="24" name="Minus Sign 23">
            <a:extLst>
              <a:ext uri="{FF2B5EF4-FFF2-40B4-BE49-F238E27FC236}">
                <a16:creationId xmlns:a16="http://schemas.microsoft.com/office/drawing/2014/main" id="{6C9CA42B-1F46-83CF-F7B7-1A63FC0CC679}"/>
              </a:ext>
            </a:extLst>
          </p:cNvPr>
          <p:cNvSpPr/>
          <p:nvPr/>
        </p:nvSpPr>
        <p:spPr>
          <a:xfrm rot="5400000">
            <a:off x="1792728" y="2438119"/>
            <a:ext cx="748621" cy="45719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8C30DDF-F705-E3EC-95B5-EC077E6785F1}"/>
              </a:ext>
            </a:extLst>
          </p:cNvPr>
          <p:cNvSpPr txBox="1"/>
          <p:nvPr/>
        </p:nvSpPr>
        <p:spPr>
          <a:xfrm>
            <a:off x="374904" y="6388477"/>
            <a:ext cx="1164336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Training is recorded &amp; will be available here: </a:t>
            </a:r>
            <a:r>
              <a:rPr lang="en-US" sz="12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https://www.nmdfa.state.nm.us/infrastructure-planning-and-development-division/icip-virtual-training/</a:t>
            </a:r>
            <a:r>
              <a:rPr lang="en-US" sz="1200" dirty="0"/>
              <a:t> </a:t>
            </a:r>
            <a:endParaRPr lang="en-US" sz="2000" u="sng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B5F598-1C8E-FE6C-7152-B48F47FD0DB5}"/>
              </a:ext>
            </a:extLst>
          </p:cNvPr>
          <p:cNvSpPr txBox="1"/>
          <p:nvPr/>
        </p:nvSpPr>
        <p:spPr>
          <a:xfrm>
            <a:off x="0" y="803496"/>
            <a:ext cx="1819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April 8: </a:t>
            </a:r>
            <a:r>
              <a:rPr lang="en-US" dirty="0"/>
              <a:t>Questionnaires open</a:t>
            </a:r>
          </a:p>
        </p:txBody>
      </p:sp>
      <p:sp>
        <p:nvSpPr>
          <p:cNvPr id="20" name="Minus Sign 19">
            <a:extLst>
              <a:ext uri="{FF2B5EF4-FFF2-40B4-BE49-F238E27FC236}">
                <a16:creationId xmlns:a16="http://schemas.microsoft.com/office/drawing/2014/main" id="{1D4E4966-2F70-B9D6-0ACE-797B56EB26A7}"/>
              </a:ext>
            </a:extLst>
          </p:cNvPr>
          <p:cNvSpPr/>
          <p:nvPr/>
        </p:nvSpPr>
        <p:spPr>
          <a:xfrm rot="5400000">
            <a:off x="-410328" y="2221445"/>
            <a:ext cx="1253102" cy="47188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172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8F6CD6-DEF3-FF7D-0B2A-717FF158CF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4BCF2-08F8-4B43-8C76-C650E4604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Historical Overview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0BB17A-0D85-BE47-111A-BD1C58D3822D}"/>
              </a:ext>
            </a:extLst>
          </p:cNvPr>
          <p:cNvSpPr txBox="1"/>
          <p:nvPr/>
        </p:nvSpPr>
        <p:spPr>
          <a:xfrm>
            <a:off x="4256797" y="79843"/>
            <a:ext cx="367840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ptos Display"/>
              </a:rPr>
              <a:t>Questionnaires</a:t>
            </a:r>
            <a:endParaRPr lang="en-US" sz="2400" dirty="0">
              <a:solidFill>
                <a:schemeClr val="accent1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14CBE77-84AB-A59C-2647-B3EB4E168AB0}"/>
              </a:ext>
            </a:extLst>
          </p:cNvPr>
          <p:cNvGraphicFramePr>
            <a:graphicFrameLocks noGrp="1"/>
          </p:cNvGraphicFramePr>
          <p:nvPr/>
        </p:nvGraphicFramePr>
        <p:xfrm>
          <a:off x="628028" y="1226594"/>
          <a:ext cx="10787592" cy="43199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8624">
                  <a:extLst>
                    <a:ext uri="{9D8B030D-6E8A-4147-A177-3AD203B41FA5}">
                      <a16:colId xmlns:a16="http://schemas.microsoft.com/office/drawing/2014/main" val="16606713"/>
                    </a:ext>
                  </a:extLst>
                </a:gridCol>
                <a:gridCol w="9158968">
                  <a:extLst>
                    <a:ext uri="{9D8B030D-6E8A-4147-A177-3AD203B41FA5}">
                      <a16:colId xmlns:a16="http://schemas.microsoft.com/office/drawing/2014/main" val="2218074585"/>
                    </a:ext>
                  </a:extLst>
                </a:gridCol>
              </a:tblGrid>
              <a:tr h="799989">
                <a:tc>
                  <a:txBody>
                    <a:bodyPr/>
                    <a:lstStyle/>
                    <a:p>
                      <a:r>
                        <a:rPr lang="en-US" sz="3200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Key Dates (Spring 2026)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7395529"/>
                  </a:ext>
                </a:extLst>
              </a:tr>
              <a:tr h="719275">
                <a:tc>
                  <a:txBody>
                    <a:bodyPr/>
                    <a:lstStyle/>
                    <a:p>
                      <a:r>
                        <a:rPr lang="en-US" sz="2800" b="1" dirty="0"/>
                        <a:t>4/8/26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800" b="0" i="0" u="none" strike="noStrike" noProof="0" dirty="0">
                          <a:solidFill>
                            <a:srgbClr val="000000"/>
                          </a:solidFill>
                          <a:latin typeface="Aptos"/>
                        </a:rPr>
                        <a:t>Questionnaires are available in CAPS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7872235"/>
                  </a:ext>
                </a:extLst>
              </a:tr>
              <a:tr h="697874">
                <a:tc>
                  <a:txBody>
                    <a:bodyPr/>
                    <a:lstStyle/>
                    <a:p>
                      <a:r>
                        <a:rPr lang="en-US" sz="2800" b="1" dirty="0"/>
                        <a:t>4/22/26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800" dirty="0"/>
                        <a:t>Entity deadline to complete &amp; submit questionnaires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307752"/>
                  </a:ext>
                </a:extLst>
              </a:tr>
              <a:tr h="707083">
                <a:tc>
                  <a:txBody>
                    <a:bodyPr/>
                    <a:lstStyle/>
                    <a:p>
                      <a:r>
                        <a:rPr lang="en-US" sz="2800" b="1" dirty="0"/>
                        <a:t>5/7/26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800" b="0" i="0" u="none" strike="noStrike" noProof="0" dirty="0">
                          <a:solidFill>
                            <a:srgbClr val="000000"/>
                          </a:solidFill>
                          <a:latin typeface="Aptos"/>
                        </a:rPr>
                        <a:t>DFA deadline to complete reviews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7463256"/>
                  </a:ext>
                </a:extLst>
              </a:tr>
              <a:tr h="697874">
                <a:tc>
                  <a:txBody>
                    <a:bodyPr/>
                    <a:lstStyle/>
                    <a:p>
                      <a:r>
                        <a:rPr lang="en-US" sz="2800" b="1" dirty="0"/>
                        <a:t>5/13/26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800" b="0" i="0" u="none" strike="noStrike" noProof="0" dirty="0">
                          <a:solidFill>
                            <a:srgbClr val="000000"/>
                          </a:solidFill>
                          <a:latin typeface="Aptos"/>
                        </a:rPr>
                        <a:t>Entity deadline to follow-up / resubmit questionnaire(s)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1797441"/>
                  </a:ext>
                </a:extLst>
              </a:tr>
              <a:tr h="697874">
                <a:tc>
                  <a:txBody>
                    <a:bodyPr/>
                    <a:lstStyle/>
                    <a:p>
                      <a:r>
                        <a:rPr lang="en-US" sz="2800" b="1" dirty="0"/>
                        <a:t>5/29/26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800" b="0" i="0" u="none" strike="noStrike" noProof="0" dirty="0">
                          <a:solidFill>
                            <a:srgbClr val="000000"/>
                          </a:solidFill>
                          <a:latin typeface="Aptos"/>
                        </a:rPr>
                        <a:t>DFA deadline to complete follow-up reviews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608927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8BDA9CB-6D2C-D145-26D5-0629D91FD5BC}"/>
              </a:ext>
            </a:extLst>
          </p:cNvPr>
          <p:cNvSpPr txBox="1"/>
          <p:nvPr/>
        </p:nvSpPr>
        <p:spPr>
          <a:xfrm>
            <a:off x="374904" y="6388477"/>
            <a:ext cx="1164336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Training is recorded &amp; will be available here: </a:t>
            </a:r>
            <a:r>
              <a:rPr lang="en-US" sz="12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https://www.nmdfa.state.nm.us/infrastructure-planning-and-development-division/icip-virtual-training/</a:t>
            </a:r>
            <a:r>
              <a:rPr lang="en-US" sz="1200" dirty="0"/>
              <a:t> </a:t>
            </a:r>
            <a:endParaRPr lang="en-US" sz="2000" u="sng" dirty="0"/>
          </a:p>
        </p:txBody>
      </p:sp>
    </p:spTree>
    <p:extLst>
      <p:ext uri="{BB962C8B-B14F-4D97-AF65-F5344CB8AC3E}">
        <p14:creationId xmlns:p14="http://schemas.microsoft.com/office/powerpoint/2010/main" val="1678755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AE4DEBA-150E-2EC9-8221-A56D44BEA8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21499" y="1984154"/>
            <a:ext cx="4038600" cy="3923538"/>
          </a:xfrm>
          <a:prstGeom prst="rect">
            <a:avLst/>
          </a:prstGeom>
          <a:ln w="285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402BE6-7ED9-E3FD-0AD5-7168F1336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C3326-CFC9-C543-BEA8-0D432DAE7D06}" type="slidenum">
              <a:rPr lang="en-US" smtClean="0"/>
              <a:t>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869BD0-0BB8-97D6-2DF3-BFC813C48491}"/>
              </a:ext>
            </a:extLst>
          </p:cNvPr>
          <p:cNvSpPr txBox="1"/>
          <p:nvPr/>
        </p:nvSpPr>
        <p:spPr>
          <a:xfrm>
            <a:off x="1123948" y="1299388"/>
            <a:ext cx="10534651" cy="3209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 rtl="0">
              <a:lnSpc>
                <a:spcPts val="1050"/>
              </a:lnSpc>
            </a:pPr>
            <a:r>
              <a:rPr lang="en-US" sz="3600" dirty="0"/>
              <a:t>System location: </a:t>
            </a:r>
            <a:r>
              <a:rPr lang="en-US" sz="3600" dirty="0">
                <a:hlinkClick r:id="rId3"/>
              </a:rPr>
              <a:t>https://platform.dfa.nm.gov/</a:t>
            </a:r>
            <a:r>
              <a:rPr lang="en-US" sz="3600" dirty="0"/>
              <a:t>​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0E48DA-889E-8687-7FF0-31D57CEB5B1D}"/>
              </a:ext>
            </a:extLst>
          </p:cNvPr>
          <p:cNvSpPr txBox="1"/>
          <p:nvPr/>
        </p:nvSpPr>
        <p:spPr>
          <a:xfrm>
            <a:off x="1096433" y="3863551"/>
            <a:ext cx="5566834" cy="307064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/>
              <a:t>​New to system?</a:t>
            </a:r>
          </a:p>
          <a:p>
            <a:pPr marL="285750" indent="-285750">
              <a:lnSpc>
                <a:spcPct val="200000"/>
              </a:lnSpc>
              <a:buFont typeface="Arial"/>
              <a:buChar char="•"/>
            </a:pPr>
            <a:r>
              <a:rPr lang="en-US" sz="2400" dirty="0"/>
              <a:t>Request Access on Login Page</a:t>
            </a:r>
          </a:p>
          <a:p>
            <a:pPr marL="285750" indent="-285750">
              <a:lnSpc>
                <a:spcPct val="200000"/>
              </a:lnSpc>
              <a:buFont typeface="Arial"/>
              <a:buChar char="•"/>
            </a:pPr>
            <a:r>
              <a:rPr lang="en-US" sz="2400" dirty="0"/>
              <a:t>Request access to CAPS</a:t>
            </a:r>
          </a:p>
          <a:p>
            <a:pPr marL="285750" indent="-285750">
              <a:lnSpc>
                <a:spcPct val="200000"/>
              </a:lnSpc>
              <a:buFont typeface="Arial"/>
              <a:buChar char="•"/>
            </a:pPr>
            <a:endParaRPr lang="en-US" sz="2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9FD3684-98CB-4133-D8C2-0BCD7615E385}"/>
              </a:ext>
            </a:extLst>
          </p:cNvPr>
          <p:cNvSpPr/>
          <p:nvPr/>
        </p:nvSpPr>
        <p:spPr>
          <a:xfrm>
            <a:off x="8969374" y="5093130"/>
            <a:ext cx="750276" cy="31652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C31D8D38-91B2-FFF5-D499-C38222C511F2}"/>
              </a:ext>
            </a:extLst>
          </p:cNvPr>
          <p:cNvSpPr/>
          <p:nvPr/>
        </p:nvSpPr>
        <p:spPr>
          <a:xfrm rot="9823419">
            <a:off x="9731811" y="4793766"/>
            <a:ext cx="1216128" cy="293076"/>
          </a:xfrm>
          <a:prstGeom prst="rightArrow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5F0D0E-9164-84E8-6868-0002B6DE21A8}"/>
              </a:ext>
            </a:extLst>
          </p:cNvPr>
          <p:cNvSpPr txBox="1"/>
          <p:nvPr/>
        </p:nvSpPr>
        <p:spPr>
          <a:xfrm>
            <a:off x="4215822" y="142844"/>
            <a:ext cx="376035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ptos Display"/>
              </a:rPr>
              <a:t>System Access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09D9AB-3241-8E7E-D3FB-98ADEC620AF1}"/>
              </a:ext>
            </a:extLst>
          </p:cNvPr>
          <p:cNvSpPr txBox="1"/>
          <p:nvPr/>
        </p:nvSpPr>
        <p:spPr>
          <a:xfrm>
            <a:off x="1096433" y="1620310"/>
            <a:ext cx="5566834" cy="307064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/>
              <a:t>​Locked out?</a:t>
            </a:r>
          </a:p>
          <a:p>
            <a:pPr marL="285750" indent="-285750">
              <a:lnSpc>
                <a:spcPct val="200000"/>
              </a:lnSpc>
              <a:buFont typeface="Arial"/>
              <a:buChar char="•"/>
            </a:pPr>
            <a:r>
              <a:rPr lang="en-US" sz="2400" dirty="0"/>
              <a:t>Deactivated (60+ days inactive)</a:t>
            </a:r>
          </a:p>
          <a:p>
            <a:pPr marL="285750" indent="-285750">
              <a:lnSpc>
                <a:spcPct val="200000"/>
              </a:lnSpc>
              <a:buFont typeface="Arial"/>
              <a:buChar char="•"/>
            </a:pPr>
            <a:r>
              <a:rPr lang="en-US" sz="2400" dirty="0"/>
              <a:t>Multiple failed password attempts</a:t>
            </a:r>
          </a:p>
          <a:p>
            <a:pPr marL="285750" indent="-285750">
              <a:lnSpc>
                <a:spcPct val="200000"/>
              </a:lnSpc>
              <a:buFont typeface="Arial"/>
              <a:buChar char="•"/>
            </a:pPr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B4AACE-2394-AB85-4FCB-DB9C46C4FB2B}"/>
              </a:ext>
            </a:extLst>
          </p:cNvPr>
          <p:cNvSpPr txBox="1"/>
          <p:nvPr/>
        </p:nvSpPr>
        <p:spPr>
          <a:xfrm>
            <a:off x="374904" y="6388477"/>
            <a:ext cx="1164336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Training is recorded &amp; will be available here: </a:t>
            </a:r>
            <a:r>
              <a:rPr lang="en-US" sz="12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https://www.nmdfa.state.nm.us/infrastructure-planning-and-development-division/icip-virtual-training/</a:t>
            </a:r>
            <a:r>
              <a:rPr lang="en-US" sz="1200" dirty="0"/>
              <a:t> </a:t>
            </a:r>
            <a:endParaRPr lang="en-US" sz="2000" u="sng" dirty="0"/>
          </a:p>
        </p:txBody>
      </p:sp>
    </p:spTree>
    <p:extLst>
      <p:ext uri="{BB962C8B-B14F-4D97-AF65-F5344CB8AC3E}">
        <p14:creationId xmlns:p14="http://schemas.microsoft.com/office/powerpoint/2010/main" val="2463020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69B351-8E41-5B8E-008F-81315F83D8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D0C190-AB5C-6BE2-92FC-CC6AC891C84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94" r="1004" b="3427"/>
          <a:stretch>
            <a:fillRect/>
          </a:stretch>
        </p:blipFill>
        <p:spPr>
          <a:xfrm>
            <a:off x="548640" y="1776349"/>
            <a:ext cx="11310425" cy="366545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Arrow: Left 12">
            <a:extLst>
              <a:ext uri="{FF2B5EF4-FFF2-40B4-BE49-F238E27FC236}">
                <a16:creationId xmlns:a16="http://schemas.microsoft.com/office/drawing/2014/main" id="{B264A47D-3261-007D-1003-DEFC6819C660}"/>
              </a:ext>
            </a:extLst>
          </p:cNvPr>
          <p:cNvSpPr/>
          <p:nvPr/>
        </p:nvSpPr>
        <p:spPr>
          <a:xfrm rot="13000310">
            <a:off x="7201280" y="1554818"/>
            <a:ext cx="578558" cy="298051"/>
          </a:xfrm>
          <a:prstGeom prst="leftArrow">
            <a:avLst>
              <a:gd name="adj1" fmla="val 38464"/>
              <a:gd name="adj2" fmla="val 41348"/>
            </a:avLst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C169F7-4224-F32D-39F3-331DFD7CDAFF}"/>
              </a:ext>
            </a:extLst>
          </p:cNvPr>
          <p:cNvSpPr/>
          <p:nvPr/>
        </p:nvSpPr>
        <p:spPr>
          <a:xfrm>
            <a:off x="7815021" y="1887320"/>
            <a:ext cx="1476642" cy="402996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57BE61-4449-04D5-FF5B-CD385C107B89}"/>
              </a:ext>
            </a:extLst>
          </p:cNvPr>
          <p:cNvSpPr txBox="1"/>
          <p:nvPr/>
        </p:nvSpPr>
        <p:spPr>
          <a:xfrm>
            <a:off x="7527197" y="802685"/>
            <a:ext cx="3694551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Make sure you are in CAPS, if applicable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DB560BA-B3EA-E14B-D704-7F7A5CD57CB8}"/>
              </a:ext>
            </a:extLst>
          </p:cNvPr>
          <p:cNvSpPr/>
          <p:nvPr/>
        </p:nvSpPr>
        <p:spPr>
          <a:xfrm>
            <a:off x="6672915" y="999576"/>
            <a:ext cx="460663" cy="426027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9AFE8B0-FC76-F8BA-C491-1394483B1840}"/>
              </a:ext>
            </a:extLst>
          </p:cNvPr>
          <p:cNvSpPr/>
          <p:nvPr/>
        </p:nvSpPr>
        <p:spPr>
          <a:xfrm>
            <a:off x="1851878" y="1068627"/>
            <a:ext cx="460663" cy="426027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92044A-FFCC-4EF0-E1AD-1F2835A3A635}"/>
              </a:ext>
            </a:extLst>
          </p:cNvPr>
          <p:cNvSpPr txBox="1"/>
          <p:nvPr/>
        </p:nvSpPr>
        <p:spPr>
          <a:xfrm>
            <a:off x="2384060" y="866143"/>
            <a:ext cx="311427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Select the “Questionnaires” tab</a:t>
            </a:r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id="{EFEF2AA9-481B-26C1-7D6A-915E8683FA14}"/>
              </a:ext>
            </a:extLst>
          </p:cNvPr>
          <p:cNvSpPr/>
          <p:nvPr/>
        </p:nvSpPr>
        <p:spPr>
          <a:xfrm rot="16200000">
            <a:off x="3250727" y="1897194"/>
            <a:ext cx="590281" cy="427005"/>
          </a:xfrm>
          <a:prstGeom prst="leftArrow">
            <a:avLst>
              <a:gd name="adj1" fmla="val 38464"/>
              <a:gd name="adj2" fmla="val 41348"/>
            </a:avLst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9F9BE8B-135C-FC14-E16F-EC050B130585}"/>
              </a:ext>
            </a:extLst>
          </p:cNvPr>
          <p:cNvSpPr txBox="1"/>
          <p:nvPr/>
        </p:nvSpPr>
        <p:spPr>
          <a:xfrm>
            <a:off x="3673509" y="79048"/>
            <a:ext cx="506068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ptos Display"/>
              </a:rPr>
              <a:t>Questionnaire Access</a:t>
            </a:r>
            <a:endParaRPr lang="en-US" sz="2400" dirty="0">
              <a:solidFill>
                <a:schemeClr val="accent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4DD074E-00F9-C1D1-859A-E1AD0CE83E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055" y="2498520"/>
            <a:ext cx="11276578" cy="383827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75EE8FB-9A17-A0C2-9919-3DCE5925A5AE}"/>
              </a:ext>
            </a:extLst>
          </p:cNvPr>
          <p:cNvSpPr/>
          <p:nvPr/>
        </p:nvSpPr>
        <p:spPr>
          <a:xfrm>
            <a:off x="2707590" y="2521124"/>
            <a:ext cx="1553513" cy="403679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D0BDD8C-D47E-EC04-B58A-E56A441C3831}"/>
              </a:ext>
            </a:extLst>
          </p:cNvPr>
          <p:cNvSpPr txBox="1"/>
          <p:nvPr/>
        </p:nvSpPr>
        <p:spPr>
          <a:xfrm>
            <a:off x="9246411" y="3635740"/>
            <a:ext cx="258522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Start</a:t>
            </a:r>
          </a:p>
        </p:txBody>
      </p:sp>
      <p:sp>
        <p:nvSpPr>
          <p:cNvPr id="18" name="Arrow: Left 17">
            <a:extLst>
              <a:ext uri="{FF2B5EF4-FFF2-40B4-BE49-F238E27FC236}">
                <a16:creationId xmlns:a16="http://schemas.microsoft.com/office/drawing/2014/main" id="{7724EE98-A3B8-7F1B-9980-9B6F282E4D34}"/>
              </a:ext>
            </a:extLst>
          </p:cNvPr>
          <p:cNvSpPr/>
          <p:nvPr/>
        </p:nvSpPr>
        <p:spPr>
          <a:xfrm rot="12664584">
            <a:off x="9782689" y="4166766"/>
            <a:ext cx="704163" cy="298051"/>
          </a:xfrm>
          <a:prstGeom prst="leftArrow">
            <a:avLst>
              <a:gd name="adj1" fmla="val 38464"/>
              <a:gd name="adj2" fmla="val 41348"/>
            </a:avLst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92B9DB7-046B-390F-3267-5D3D44C5838F}"/>
              </a:ext>
            </a:extLst>
          </p:cNvPr>
          <p:cNvSpPr/>
          <p:nvPr/>
        </p:nvSpPr>
        <p:spPr>
          <a:xfrm>
            <a:off x="8785748" y="3440545"/>
            <a:ext cx="460663" cy="426027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782055-AD9A-5B8D-02F4-3756F72CF7BC}"/>
              </a:ext>
            </a:extLst>
          </p:cNvPr>
          <p:cNvSpPr txBox="1"/>
          <p:nvPr/>
        </p:nvSpPr>
        <p:spPr>
          <a:xfrm>
            <a:off x="374904" y="6388477"/>
            <a:ext cx="1164336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Training is recorded &amp; will be available here: </a:t>
            </a:r>
            <a:r>
              <a:rPr lang="en-US" sz="12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https://www.nmdfa.state.nm.us/infrastructure-planning-and-development-division/icip-virtual-training/</a:t>
            </a:r>
            <a:r>
              <a:rPr lang="en-US" sz="1200" dirty="0"/>
              <a:t> </a:t>
            </a:r>
            <a:endParaRPr lang="en-US" sz="2000" u="sng" dirty="0"/>
          </a:p>
        </p:txBody>
      </p:sp>
    </p:spTree>
    <p:extLst>
      <p:ext uri="{BB962C8B-B14F-4D97-AF65-F5344CB8AC3E}">
        <p14:creationId xmlns:p14="http://schemas.microsoft.com/office/powerpoint/2010/main" val="1687586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DA6F3D-2644-272B-408E-CE14D56288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5406AD5-E3B8-5708-E652-5B72DE56D3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8529" y="1094379"/>
            <a:ext cx="9754493" cy="47061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6D4F756-7A80-BD90-DDD1-F756041DC209}"/>
              </a:ext>
            </a:extLst>
          </p:cNvPr>
          <p:cNvSpPr txBox="1"/>
          <p:nvPr/>
        </p:nvSpPr>
        <p:spPr>
          <a:xfrm>
            <a:off x="398334" y="2450089"/>
            <a:ext cx="1516077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Submit button</a:t>
            </a:r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id="{4D9E5630-4816-9687-CDA9-71648831983F}"/>
              </a:ext>
            </a:extLst>
          </p:cNvPr>
          <p:cNvSpPr/>
          <p:nvPr/>
        </p:nvSpPr>
        <p:spPr>
          <a:xfrm rot="8467023">
            <a:off x="1382704" y="4636071"/>
            <a:ext cx="488715" cy="427005"/>
          </a:xfrm>
          <a:prstGeom prst="leftArrow">
            <a:avLst>
              <a:gd name="adj1" fmla="val 38464"/>
              <a:gd name="adj2" fmla="val 41348"/>
            </a:avLst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4EEEDA4-CE1D-2B43-3FC8-4CEE971AFD94}"/>
              </a:ext>
            </a:extLst>
          </p:cNvPr>
          <p:cNvSpPr txBox="1"/>
          <p:nvPr/>
        </p:nvSpPr>
        <p:spPr>
          <a:xfrm>
            <a:off x="9675981" y="181618"/>
            <a:ext cx="207405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Last updated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53DB7E-47EE-CF00-8280-BCE063A6687D}"/>
              </a:ext>
            </a:extLst>
          </p:cNvPr>
          <p:cNvSpPr txBox="1"/>
          <p:nvPr/>
        </p:nvSpPr>
        <p:spPr>
          <a:xfrm>
            <a:off x="58978" y="5013179"/>
            <a:ext cx="2136518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Sections of questionnaire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8342912-7B1D-A2FE-7089-339C6358034B}"/>
              </a:ext>
            </a:extLst>
          </p:cNvPr>
          <p:cNvSpPr txBox="1"/>
          <p:nvPr/>
        </p:nvSpPr>
        <p:spPr>
          <a:xfrm>
            <a:off x="230555" y="1094379"/>
            <a:ext cx="2147974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Questionnaire status</a:t>
            </a:r>
          </a:p>
        </p:txBody>
      </p:sp>
      <p:sp>
        <p:nvSpPr>
          <p:cNvPr id="22" name="Arrow: Left 21">
            <a:extLst>
              <a:ext uri="{FF2B5EF4-FFF2-40B4-BE49-F238E27FC236}">
                <a16:creationId xmlns:a16="http://schemas.microsoft.com/office/drawing/2014/main" id="{421F046C-96A8-251A-E399-C1FF05DA1DD2}"/>
              </a:ext>
            </a:extLst>
          </p:cNvPr>
          <p:cNvSpPr/>
          <p:nvPr/>
        </p:nvSpPr>
        <p:spPr>
          <a:xfrm rot="11585941">
            <a:off x="1820540" y="1686418"/>
            <a:ext cx="590281" cy="427005"/>
          </a:xfrm>
          <a:prstGeom prst="leftArrow">
            <a:avLst>
              <a:gd name="adj1" fmla="val 38464"/>
              <a:gd name="adj2" fmla="val 41348"/>
            </a:avLst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eft Brace 22">
            <a:extLst>
              <a:ext uri="{FF2B5EF4-FFF2-40B4-BE49-F238E27FC236}">
                <a16:creationId xmlns:a16="http://schemas.microsoft.com/office/drawing/2014/main" id="{101F958F-FD4D-A5D8-532B-44CDFCFBD432}"/>
              </a:ext>
            </a:extLst>
          </p:cNvPr>
          <p:cNvSpPr/>
          <p:nvPr/>
        </p:nvSpPr>
        <p:spPr>
          <a:xfrm>
            <a:off x="1914411" y="3410530"/>
            <a:ext cx="506214" cy="2353091"/>
          </a:xfrm>
          <a:prstGeom prst="leftBrace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A78EC0-0F68-E93B-A47C-532111356E7B}"/>
              </a:ext>
            </a:extLst>
          </p:cNvPr>
          <p:cNvSpPr txBox="1"/>
          <p:nvPr/>
        </p:nvSpPr>
        <p:spPr>
          <a:xfrm>
            <a:off x="2895600" y="12341"/>
            <a:ext cx="633232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ptos Display"/>
              </a:rPr>
              <a:t>Questionnaire Orientation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2D8FD487-B96A-6091-AB8F-317BFF1A83EB}"/>
              </a:ext>
            </a:extLst>
          </p:cNvPr>
          <p:cNvSpPr/>
          <p:nvPr/>
        </p:nvSpPr>
        <p:spPr>
          <a:xfrm rot="16200000">
            <a:off x="9824485" y="986737"/>
            <a:ext cx="1092526" cy="427005"/>
          </a:xfrm>
          <a:prstGeom prst="leftArrow">
            <a:avLst>
              <a:gd name="adj1" fmla="val 38464"/>
              <a:gd name="adj2" fmla="val 41348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7C97B76D-4ECE-EA3F-F6B4-EBA47D9C1D23}"/>
              </a:ext>
            </a:extLst>
          </p:cNvPr>
          <p:cNvSpPr/>
          <p:nvPr/>
        </p:nvSpPr>
        <p:spPr>
          <a:xfrm rot="10280609">
            <a:off x="1621282" y="2421414"/>
            <a:ext cx="771603" cy="427005"/>
          </a:xfrm>
          <a:prstGeom prst="leftArrow">
            <a:avLst>
              <a:gd name="adj1" fmla="val 38464"/>
              <a:gd name="adj2" fmla="val 41348"/>
            </a:avLst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CA2C31-D9C1-DD82-DB84-FB0D7B0A8FD5}"/>
              </a:ext>
            </a:extLst>
          </p:cNvPr>
          <p:cNvSpPr txBox="1"/>
          <p:nvPr/>
        </p:nvSpPr>
        <p:spPr>
          <a:xfrm>
            <a:off x="9497301" y="2995031"/>
            <a:ext cx="2252739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Appropriation language</a:t>
            </a:r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38276A73-0C14-DF7F-4DAB-D76C5D55668C}"/>
              </a:ext>
            </a:extLst>
          </p:cNvPr>
          <p:cNvSpPr/>
          <p:nvPr/>
        </p:nvSpPr>
        <p:spPr>
          <a:xfrm rot="1747367">
            <a:off x="8613412" y="3011150"/>
            <a:ext cx="771603" cy="427005"/>
          </a:xfrm>
          <a:prstGeom prst="leftArrow">
            <a:avLst>
              <a:gd name="adj1" fmla="val 38464"/>
              <a:gd name="adj2" fmla="val 41348"/>
            </a:avLst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D83579-E4F5-354B-F4AF-FDC5F26BD7E5}"/>
              </a:ext>
            </a:extLst>
          </p:cNvPr>
          <p:cNvSpPr txBox="1"/>
          <p:nvPr/>
        </p:nvSpPr>
        <p:spPr>
          <a:xfrm>
            <a:off x="374904" y="6388477"/>
            <a:ext cx="1164336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Training is recorded &amp; will be available here: </a:t>
            </a:r>
            <a:r>
              <a:rPr lang="en-US" sz="12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https://www.nmdfa.state.nm.us/infrastructure-planning-and-development-division/icip-virtual-training/</a:t>
            </a:r>
            <a:r>
              <a:rPr lang="en-US" sz="1200" dirty="0"/>
              <a:t> </a:t>
            </a:r>
            <a:endParaRPr lang="en-US" sz="2000" u="sng" dirty="0"/>
          </a:p>
        </p:txBody>
      </p:sp>
    </p:spTree>
    <p:extLst>
      <p:ext uri="{BB962C8B-B14F-4D97-AF65-F5344CB8AC3E}">
        <p14:creationId xmlns:p14="http://schemas.microsoft.com/office/powerpoint/2010/main" val="153147686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2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65351"/>
      </a:accent1>
      <a:accent2>
        <a:srgbClr val="DE6225"/>
      </a:accent2>
      <a:accent3>
        <a:srgbClr val="156082"/>
      </a:accent3>
      <a:accent4>
        <a:srgbClr val="E19133"/>
      </a:accent4>
      <a:accent5>
        <a:srgbClr val="D36257"/>
      </a:accent5>
      <a:accent6>
        <a:srgbClr val="545D9B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97E0A228-C590-4D20-B05F-A6BF04A0544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d2c0709-9aa1-4f20-b37e-a7e8f21f30d0" xsi:nil="true"/>
    <lcf76f155ced4ddcb4097134ff3c332f xmlns="90a19808-9190-45d1-9612-d10dc1c5b28b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1416D7273C24428E9DDC6986718BCC" ma:contentTypeVersion="13" ma:contentTypeDescription="Create a new document." ma:contentTypeScope="" ma:versionID="bd5d1e445b832b93f44ea14d8fd777a4">
  <xsd:schema xmlns:xsd="http://www.w3.org/2001/XMLSchema" xmlns:xs="http://www.w3.org/2001/XMLSchema" xmlns:p="http://schemas.microsoft.com/office/2006/metadata/properties" xmlns:ns2="90a19808-9190-45d1-9612-d10dc1c5b28b" xmlns:ns3="6d2c0709-9aa1-4f20-b37e-a7e8f21f30d0" targetNamespace="http://schemas.microsoft.com/office/2006/metadata/properties" ma:root="true" ma:fieldsID="4fa54d2c3e26da0a9b293628a49140c2" ns2:_="" ns3:_="">
    <xsd:import namespace="90a19808-9190-45d1-9612-d10dc1c5b28b"/>
    <xsd:import namespace="6d2c0709-9aa1-4f20-b37e-a7e8f21f30d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a19808-9190-45d1-9612-d10dc1c5b28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0fdcca1d-aa7a-4aa4-88bd-88f0d812d4a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2c0709-9aa1-4f20-b37e-a7e8f21f30d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57d1c781-3621-49db-a26d-c221256dd612}" ma:internalName="TaxCatchAll" ma:showField="CatchAllData" ma:web="6d2c0709-9aa1-4f20-b37e-a7e8f21f30d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5329C4F-C463-4BB8-B988-B35502F19EA0}">
  <ds:schemaRefs>
    <ds:schemaRef ds:uri="6d2c0709-9aa1-4f20-b37e-a7e8f21f30d0"/>
    <ds:schemaRef ds:uri="90a19808-9190-45d1-9612-d10dc1c5b28b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3851E0B-F4A6-45C6-86CD-6F048F361DE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1B2A926-280A-48E2-8086-FDEED2E19187}">
  <ds:schemaRefs>
    <ds:schemaRef ds:uri="6d2c0709-9aa1-4f20-b37e-a7e8f21f30d0"/>
    <ds:schemaRef ds:uri="90a19808-9190-45d1-9612-d10dc1c5b28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04aa6bf4-d436-426f-bfa4-04b7a70e60ff}" enabled="0" method="" siteId="{04aa6bf4-d436-426f-bfa4-04b7a70e60ff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1587</TotalTime>
  <Words>2231</Words>
  <Application>Microsoft Office PowerPoint</Application>
  <PresentationFormat>Widescreen</PresentationFormat>
  <Paragraphs>322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Aptos</vt:lpstr>
      <vt:lpstr>Aptos Display</vt:lpstr>
      <vt:lpstr>Aptos ExtraBold</vt:lpstr>
      <vt:lpstr>Aptos Light</vt:lpstr>
      <vt:lpstr>Aptos SemiBold</vt:lpstr>
      <vt:lpstr>Arial</vt:lpstr>
      <vt:lpstr>Wingdings</vt:lpstr>
      <vt:lpstr>1_Office Theme</vt:lpstr>
      <vt:lpstr>PowerPoint Presentation</vt:lpstr>
      <vt:lpstr>Historical Overview</vt:lpstr>
      <vt:lpstr>Historical Overview</vt:lpstr>
      <vt:lpstr>Historical Overview</vt:lpstr>
      <vt:lpstr>Historical Overview</vt:lpstr>
      <vt:lpstr>Historical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Historical Overview</vt:lpstr>
      <vt:lpstr>Historical Overview</vt:lpstr>
      <vt:lpstr>Historical Overview</vt:lpstr>
      <vt:lpstr>Historical Overview</vt:lpstr>
      <vt:lpstr>Historical Overview</vt:lpstr>
      <vt:lpstr>Historical Overview</vt:lpstr>
      <vt:lpstr>Historical Overview</vt:lpstr>
      <vt:lpstr>Historical Overview</vt:lpstr>
      <vt:lpstr>Historical Overview</vt:lpstr>
      <vt:lpstr>Historical Overview</vt:lpstr>
      <vt:lpstr>Historical Overview</vt:lpstr>
      <vt:lpstr>Historical Overview</vt:lpstr>
      <vt:lpstr>Historical Overview</vt:lpstr>
      <vt:lpstr>Historical Overview</vt:lpstr>
      <vt:lpstr>Historical Overview</vt:lpstr>
      <vt:lpstr>Historical Overview</vt:lpstr>
      <vt:lpstr>Historical Overview</vt:lpstr>
      <vt:lpstr>Historical Overview</vt:lpstr>
      <vt:lpstr>Historical Overview</vt:lpstr>
      <vt:lpstr>Historical Overview</vt:lpstr>
      <vt:lpstr>Historical Overview</vt:lpstr>
      <vt:lpstr>Historical Overview</vt:lpstr>
      <vt:lpstr>Historical Overview</vt:lpstr>
      <vt:lpstr>Historical Overview</vt:lpstr>
      <vt:lpstr>Historical Overview</vt:lpstr>
      <vt:lpstr>PowerPoint Presentation</vt:lpstr>
      <vt:lpstr>Historical Overview</vt:lpstr>
      <vt:lpstr>Historical Overview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Breanna Henley</dc:creator>
  <cp:lastModifiedBy>Wright, Scott, DFA</cp:lastModifiedBy>
  <cp:revision>194</cp:revision>
  <dcterms:created xsi:type="dcterms:W3CDTF">2025-03-31T17:18:45Z</dcterms:created>
  <dcterms:modified xsi:type="dcterms:W3CDTF">2026-04-09T19:50:52Z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0x010100C71416D7273C24428E9DDC6986718BCC</vt:lpwstr>
  </property>
  <property fmtid="{D5CDD505-2E9C-101B-9397-08002B2CF9AE}" pid="3" name="MediaServiceImageTags">
    <vt:lpwstr/>
  </property>
</Properties>
</file>