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82" r:id="rId3"/>
    <p:sldId id="287" r:id="rId4"/>
    <p:sldId id="260" r:id="rId5"/>
    <p:sldId id="284" r:id="rId6"/>
    <p:sldId id="288" r:id="rId7"/>
    <p:sldId id="262" r:id="rId8"/>
    <p:sldId id="299" r:id="rId9"/>
    <p:sldId id="267" r:id="rId10"/>
    <p:sldId id="297" r:id="rId11"/>
    <p:sldId id="308" r:id="rId12"/>
    <p:sldId id="301" r:id="rId13"/>
    <p:sldId id="302" r:id="rId14"/>
    <p:sldId id="257" r:id="rId15"/>
    <p:sldId id="304" r:id="rId16"/>
    <p:sldId id="306" r:id="rId17"/>
    <p:sldId id="305" r:id="rId18"/>
    <p:sldId id="30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D6E205-1DAA-4205-911A-47ADCF4543C0}" v="14" dt="2026-04-29T00:26:42.6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nley, Lauren, DFA" userId="5f76e7ff-f8bf-4d41-8fa6-9551153676a6" providerId="ADAL" clId="{97B8A03B-EE2D-42C1-831E-A528F89ECBFB}"/>
    <pc:docChg chg="undo redo custSel addSld delSld modSld sldOrd">
      <pc:chgData name="Conley, Lauren, DFA" userId="5f76e7ff-f8bf-4d41-8fa6-9551153676a6" providerId="ADAL" clId="{97B8A03B-EE2D-42C1-831E-A528F89ECBFB}" dt="2026-04-29T00:26:42.693" v="3249" actId="20578"/>
      <pc:docMkLst>
        <pc:docMk/>
      </pc:docMkLst>
      <pc:sldChg chg="addSp delSp modSp mod setBg">
        <pc:chgData name="Conley, Lauren, DFA" userId="5f76e7ff-f8bf-4d41-8fa6-9551153676a6" providerId="ADAL" clId="{97B8A03B-EE2D-42C1-831E-A528F89ECBFB}" dt="2026-04-27T22:58:27.329" v="3028" actId="20577"/>
        <pc:sldMkLst>
          <pc:docMk/>
          <pc:sldMk cId="194198774" sldId="256"/>
        </pc:sldMkLst>
        <pc:spChg chg="mod">
          <ac:chgData name="Conley, Lauren, DFA" userId="5f76e7ff-f8bf-4d41-8fa6-9551153676a6" providerId="ADAL" clId="{97B8A03B-EE2D-42C1-831E-A528F89ECBFB}" dt="2026-04-27T22:58:22.447" v="3027" actId="26606"/>
          <ac:spMkLst>
            <pc:docMk/>
            <pc:sldMk cId="194198774" sldId="256"/>
            <ac:spMk id="2" creationId="{FD9E336A-5E7E-3513-6A09-D29E93541601}"/>
          </ac:spMkLst>
        </pc:spChg>
        <pc:spChg chg="mod">
          <ac:chgData name="Conley, Lauren, DFA" userId="5f76e7ff-f8bf-4d41-8fa6-9551153676a6" providerId="ADAL" clId="{97B8A03B-EE2D-42C1-831E-A528F89ECBFB}" dt="2026-04-27T22:58:27.329" v="3028" actId="20577"/>
          <ac:spMkLst>
            <pc:docMk/>
            <pc:sldMk cId="194198774" sldId="256"/>
            <ac:spMk id="3" creationId="{68DFE361-3CAD-B96C-E4C0-35AF03AED0FA}"/>
          </ac:spMkLst>
        </pc:spChg>
        <pc:spChg chg="add">
          <ac:chgData name="Conley, Lauren, DFA" userId="5f76e7ff-f8bf-4d41-8fa6-9551153676a6" providerId="ADAL" clId="{97B8A03B-EE2D-42C1-831E-A528F89ECBFB}" dt="2026-04-27T22:58:22.447" v="3027" actId="26606"/>
          <ac:spMkLst>
            <pc:docMk/>
            <pc:sldMk cId="194198774" sldId="256"/>
            <ac:spMk id="24" creationId="{943CAA20-3569-4189-9E48-239A229A86CA}"/>
          </ac:spMkLst>
        </pc:spChg>
        <pc:spChg chg="add">
          <ac:chgData name="Conley, Lauren, DFA" userId="5f76e7ff-f8bf-4d41-8fa6-9551153676a6" providerId="ADAL" clId="{97B8A03B-EE2D-42C1-831E-A528F89ECBFB}" dt="2026-04-27T22:58:22.447" v="3027" actId="26606"/>
          <ac:spMkLst>
            <pc:docMk/>
            <pc:sldMk cId="194198774" sldId="256"/>
            <ac:spMk id="25" creationId="{DA542B6D-E775-4832-91DC-2D20F857813A}"/>
          </ac:spMkLst>
        </pc:spChg>
      </pc:sldChg>
      <pc:sldChg chg="modSp mod">
        <pc:chgData name="Conley, Lauren, DFA" userId="5f76e7ff-f8bf-4d41-8fa6-9551153676a6" providerId="ADAL" clId="{97B8A03B-EE2D-42C1-831E-A528F89ECBFB}" dt="2026-04-27T22:48:33.237" v="2983"/>
        <pc:sldMkLst>
          <pc:docMk/>
          <pc:sldMk cId="3806236481" sldId="257"/>
        </pc:sldMkLst>
        <pc:spChg chg="mod">
          <ac:chgData name="Conley, Lauren, DFA" userId="5f76e7ff-f8bf-4d41-8fa6-9551153676a6" providerId="ADAL" clId="{97B8A03B-EE2D-42C1-831E-A528F89ECBFB}" dt="2026-04-27T22:48:33.237" v="2983"/>
          <ac:spMkLst>
            <pc:docMk/>
            <pc:sldMk cId="3806236481" sldId="257"/>
            <ac:spMk id="2" creationId="{17EE35CE-A11D-C0A9-50CA-189B8BE9A273}"/>
          </ac:spMkLst>
        </pc:spChg>
        <pc:spChg chg="mod">
          <ac:chgData name="Conley, Lauren, DFA" userId="5f76e7ff-f8bf-4d41-8fa6-9551153676a6" providerId="ADAL" clId="{97B8A03B-EE2D-42C1-831E-A528F89ECBFB}" dt="2026-04-27T22:48:33.237" v="2983"/>
          <ac:spMkLst>
            <pc:docMk/>
            <pc:sldMk cId="3806236481" sldId="257"/>
            <ac:spMk id="3" creationId="{31DB6FD7-0C5C-8E8F-F02C-60308E82FDD2}"/>
          </ac:spMkLst>
        </pc:spChg>
      </pc:sldChg>
      <pc:sldChg chg="delSp modSp add mod ord setBg delDesignElem">
        <pc:chgData name="Conley, Lauren, DFA" userId="5f76e7ff-f8bf-4d41-8fa6-9551153676a6" providerId="ADAL" clId="{97B8A03B-EE2D-42C1-831E-A528F89ECBFB}" dt="2026-04-27T22:52:29.593" v="2990"/>
        <pc:sldMkLst>
          <pc:docMk/>
          <pc:sldMk cId="836768496" sldId="260"/>
        </pc:sldMkLst>
        <pc:spChg chg="mod">
          <ac:chgData name="Conley, Lauren, DFA" userId="5f76e7ff-f8bf-4d41-8fa6-9551153676a6" providerId="ADAL" clId="{97B8A03B-EE2D-42C1-831E-A528F89ECBFB}" dt="2026-04-19T18:26:42.937" v="171" actId="20577"/>
          <ac:spMkLst>
            <pc:docMk/>
            <pc:sldMk cId="836768496" sldId="260"/>
            <ac:spMk id="3" creationId="{7E31C7FB-6167-2508-6E11-47F1A7CDA150}"/>
          </ac:spMkLst>
        </pc:spChg>
        <pc:spChg chg="mod">
          <ac:chgData name="Conley, Lauren, DFA" userId="5f76e7ff-f8bf-4d41-8fa6-9551153676a6" providerId="ADAL" clId="{97B8A03B-EE2D-42C1-831E-A528F89ECBFB}" dt="2026-04-27T22:48:33.237" v="2983"/>
          <ac:spMkLst>
            <pc:docMk/>
            <pc:sldMk cId="836768496" sldId="260"/>
            <ac:spMk id="6" creationId="{B7101CF2-E879-FDC5-FD7B-A34CF1D59267}"/>
          </ac:spMkLst>
        </pc:spChg>
      </pc:sldChg>
      <pc:sldChg chg="delSp add setBg delDesignElem">
        <pc:chgData name="Conley, Lauren, DFA" userId="5f76e7ff-f8bf-4d41-8fa6-9551153676a6" providerId="ADAL" clId="{97B8A03B-EE2D-42C1-831E-A528F89ECBFB}" dt="2026-04-19T18:18:32.742" v="16"/>
        <pc:sldMkLst>
          <pc:docMk/>
          <pc:sldMk cId="293524678" sldId="262"/>
        </pc:sldMkLst>
      </pc:sldChg>
      <pc:sldChg chg="delSp add setBg delDesignElem">
        <pc:chgData name="Conley, Lauren, DFA" userId="5f76e7ff-f8bf-4d41-8fa6-9551153676a6" providerId="ADAL" clId="{97B8A03B-EE2D-42C1-831E-A528F89ECBFB}" dt="2026-04-19T18:18:32.742" v="16"/>
        <pc:sldMkLst>
          <pc:docMk/>
          <pc:sldMk cId="972915505" sldId="267"/>
        </pc:sldMkLst>
      </pc:sldChg>
      <pc:sldChg chg="addSp delSp modSp add mod setBg delDesignElem">
        <pc:chgData name="Conley, Lauren, DFA" userId="5f76e7ff-f8bf-4d41-8fa6-9551153676a6" providerId="ADAL" clId="{97B8A03B-EE2D-42C1-831E-A528F89ECBFB}" dt="2026-04-29T00:26:42.693" v="3249" actId="20578"/>
        <pc:sldMkLst>
          <pc:docMk/>
          <pc:sldMk cId="3257221506" sldId="282"/>
        </pc:sldMkLst>
        <pc:spChg chg="mod">
          <ac:chgData name="Conley, Lauren, DFA" userId="5f76e7ff-f8bf-4d41-8fa6-9551153676a6" providerId="ADAL" clId="{97B8A03B-EE2D-42C1-831E-A528F89ECBFB}" dt="2026-04-29T00:26:42.693" v="3249" actId="20578"/>
          <ac:spMkLst>
            <pc:docMk/>
            <pc:sldMk cId="3257221506" sldId="282"/>
            <ac:spMk id="3" creationId="{39355CBD-0365-6E0A-C18A-C3F0ADFB1F34}"/>
          </ac:spMkLst>
        </pc:spChg>
      </pc:sldChg>
      <pc:sldChg chg="delSp add ord setBg delDesignElem">
        <pc:chgData name="Conley, Lauren, DFA" userId="5f76e7ff-f8bf-4d41-8fa6-9551153676a6" providerId="ADAL" clId="{97B8A03B-EE2D-42C1-831E-A528F89ECBFB}" dt="2026-04-27T22:52:29.593" v="2990"/>
        <pc:sldMkLst>
          <pc:docMk/>
          <pc:sldMk cId="1975779926" sldId="284"/>
        </pc:sldMkLst>
      </pc:sldChg>
      <pc:sldChg chg="delSp modSp add mod ord setBg delDesignElem">
        <pc:chgData name="Conley, Lauren, DFA" userId="5f76e7ff-f8bf-4d41-8fa6-9551153676a6" providerId="ADAL" clId="{97B8A03B-EE2D-42C1-831E-A528F89ECBFB}" dt="2026-04-27T22:52:29.593" v="2990"/>
        <pc:sldMkLst>
          <pc:docMk/>
          <pc:sldMk cId="2964541505" sldId="287"/>
        </pc:sldMkLst>
        <pc:spChg chg="mod">
          <ac:chgData name="Conley, Lauren, DFA" userId="5f76e7ff-f8bf-4d41-8fa6-9551153676a6" providerId="ADAL" clId="{97B8A03B-EE2D-42C1-831E-A528F89ECBFB}" dt="2026-04-27T22:48:58.817" v="2988" actId="113"/>
          <ac:spMkLst>
            <pc:docMk/>
            <pc:sldMk cId="2964541505" sldId="287"/>
            <ac:spMk id="3" creationId="{740582A5-D868-3016-6BD0-A97AABC46F66}"/>
          </ac:spMkLst>
        </pc:spChg>
      </pc:sldChg>
      <pc:sldChg chg="delSp add ord setBg delDesignElem">
        <pc:chgData name="Conley, Lauren, DFA" userId="5f76e7ff-f8bf-4d41-8fa6-9551153676a6" providerId="ADAL" clId="{97B8A03B-EE2D-42C1-831E-A528F89ECBFB}" dt="2026-04-27T22:52:29.593" v="2990"/>
        <pc:sldMkLst>
          <pc:docMk/>
          <pc:sldMk cId="1665568067" sldId="288"/>
        </pc:sldMkLst>
      </pc:sldChg>
      <pc:sldChg chg="modSp add">
        <pc:chgData name="Conley, Lauren, DFA" userId="5f76e7ff-f8bf-4d41-8fa6-9551153676a6" providerId="ADAL" clId="{97B8A03B-EE2D-42C1-831E-A528F89ECBFB}" dt="2026-04-27T22:48:33.237" v="2983"/>
        <pc:sldMkLst>
          <pc:docMk/>
          <pc:sldMk cId="1673332642" sldId="297"/>
        </pc:sldMkLst>
        <pc:spChg chg="mod">
          <ac:chgData name="Conley, Lauren, DFA" userId="5f76e7ff-f8bf-4d41-8fa6-9551153676a6" providerId="ADAL" clId="{97B8A03B-EE2D-42C1-831E-A528F89ECBFB}" dt="2026-04-27T22:48:33.237" v="2983"/>
          <ac:spMkLst>
            <pc:docMk/>
            <pc:sldMk cId="1673332642" sldId="297"/>
            <ac:spMk id="2" creationId="{2BBDB055-5AB2-F482-B15F-2E4A37DBFE56}"/>
          </ac:spMkLst>
        </pc:spChg>
      </pc:sldChg>
      <pc:sldChg chg="modSp add mod">
        <pc:chgData name="Conley, Lauren, DFA" userId="5f76e7ff-f8bf-4d41-8fa6-9551153676a6" providerId="ADAL" clId="{97B8A03B-EE2D-42C1-831E-A528F89ECBFB}" dt="2026-04-27T22:48:33.376" v="2987" actId="27636"/>
        <pc:sldMkLst>
          <pc:docMk/>
          <pc:sldMk cId="1669372539" sldId="299"/>
        </pc:sldMkLst>
        <pc:spChg chg="mod">
          <ac:chgData name="Conley, Lauren, DFA" userId="5f76e7ff-f8bf-4d41-8fa6-9551153676a6" providerId="ADAL" clId="{97B8A03B-EE2D-42C1-831E-A528F89ECBFB}" dt="2026-04-27T22:48:33.237" v="2983"/>
          <ac:spMkLst>
            <pc:docMk/>
            <pc:sldMk cId="1669372539" sldId="299"/>
            <ac:spMk id="2" creationId="{41499A1B-0BC6-2F73-5183-2996A9978CA6}"/>
          </ac:spMkLst>
        </pc:spChg>
        <pc:spChg chg="mod">
          <ac:chgData name="Conley, Lauren, DFA" userId="5f76e7ff-f8bf-4d41-8fa6-9551153676a6" providerId="ADAL" clId="{97B8A03B-EE2D-42C1-831E-A528F89ECBFB}" dt="2026-04-27T22:48:33.376" v="2987" actId="27636"/>
          <ac:spMkLst>
            <pc:docMk/>
            <pc:sldMk cId="1669372539" sldId="299"/>
            <ac:spMk id="3" creationId="{6E91C81E-D5D3-FE9F-C31D-9EC6899FD1E3}"/>
          </ac:spMkLst>
        </pc:spChg>
      </pc:sldChg>
      <pc:sldChg chg="addSp modSp new mod ord">
        <pc:chgData name="Conley, Lauren, DFA" userId="5f76e7ff-f8bf-4d41-8fa6-9551153676a6" providerId="ADAL" clId="{97B8A03B-EE2D-42C1-831E-A528F89ECBFB}" dt="2026-04-27T22:52:41.394" v="2992"/>
        <pc:sldMkLst>
          <pc:docMk/>
          <pc:sldMk cId="130895979" sldId="301"/>
        </pc:sldMkLst>
        <pc:spChg chg="mod">
          <ac:chgData name="Conley, Lauren, DFA" userId="5f76e7ff-f8bf-4d41-8fa6-9551153676a6" providerId="ADAL" clId="{97B8A03B-EE2D-42C1-831E-A528F89ECBFB}" dt="2026-04-27T22:48:33.237" v="2983"/>
          <ac:spMkLst>
            <pc:docMk/>
            <pc:sldMk cId="130895979" sldId="301"/>
            <ac:spMk id="2" creationId="{F58F6125-29A7-56E5-99E0-3B9557A02E2C}"/>
          </ac:spMkLst>
        </pc:spChg>
        <pc:spChg chg="mod">
          <ac:chgData name="Conley, Lauren, DFA" userId="5f76e7ff-f8bf-4d41-8fa6-9551153676a6" providerId="ADAL" clId="{97B8A03B-EE2D-42C1-831E-A528F89ECBFB}" dt="2026-04-27T22:48:33.370" v="2986" actId="27636"/>
          <ac:spMkLst>
            <pc:docMk/>
            <pc:sldMk cId="130895979" sldId="301"/>
            <ac:spMk id="3" creationId="{28DC0DDD-76A2-93F0-1489-43EC6B62CD9E}"/>
          </ac:spMkLst>
        </pc:spChg>
        <pc:picChg chg="add mod ord">
          <ac:chgData name="Conley, Lauren, DFA" userId="5f76e7ff-f8bf-4d41-8fa6-9551153676a6" providerId="ADAL" clId="{97B8A03B-EE2D-42C1-831E-A528F89ECBFB}" dt="2026-04-19T18:55:53.148" v="1266" actId="167"/>
          <ac:picMkLst>
            <pc:docMk/>
            <pc:sldMk cId="130895979" sldId="301"/>
            <ac:picMk id="4" creationId="{02A543AD-2806-9115-74C7-23B03582BD28}"/>
          </ac:picMkLst>
        </pc:picChg>
      </pc:sldChg>
      <pc:sldChg chg="modSp new mod">
        <pc:chgData name="Conley, Lauren, DFA" userId="5f76e7ff-f8bf-4d41-8fa6-9551153676a6" providerId="ADAL" clId="{97B8A03B-EE2D-42C1-831E-A528F89ECBFB}" dt="2026-04-27T22:48:33.237" v="2983"/>
        <pc:sldMkLst>
          <pc:docMk/>
          <pc:sldMk cId="2703027470" sldId="302"/>
        </pc:sldMkLst>
        <pc:spChg chg="mod">
          <ac:chgData name="Conley, Lauren, DFA" userId="5f76e7ff-f8bf-4d41-8fa6-9551153676a6" providerId="ADAL" clId="{97B8A03B-EE2D-42C1-831E-A528F89ECBFB}" dt="2026-04-27T22:48:33.237" v="2983"/>
          <ac:spMkLst>
            <pc:docMk/>
            <pc:sldMk cId="2703027470" sldId="302"/>
            <ac:spMk id="2" creationId="{E1608784-47D8-10C8-66A8-DBC3BC6B5EE4}"/>
          </ac:spMkLst>
        </pc:spChg>
        <pc:spChg chg="mod">
          <ac:chgData name="Conley, Lauren, DFA" userId="5f76e7ff-f8bf-4d41-8fa6-9551153676a6" providerId="ADAL" clId="{97B8A03B-EE2D-42C1-831E-A528F89ECBFB}" dt="2026-04-27T22:48:33.237" v="2983"/>
          <ac:spMkLst>
            <pc:docMk/>
            <pc:sldMk cId="2703027470" sldId="302"/>
            <ac:spMk id="3" creationId="{22986FB3-319C-72DA-1B39-5C0423146F5A}"/>
          </ac:spMkLst>
        </pc:spChg>
      </pc:sldChg>
      <pc:sldChg chg="addSp delSp modSp new mod ord">
        <pc:chgData name="Conley, Lauren, DFA" userId="5f76e7ff-f8bf-4d41-8fa6-9551153676a6" providerId="ADAL" clId="{97B8A03B-EE2D-42C1-831E-A528F89ECBFB}" dt="2026-04-29T00:20:08.711" v="3154"/>
        <pc:sldMkLst>
          <pc:docMk/>
          <pc:sldMk cId="214991158" sldId="304"/>
        </pc:sldMkLst>
        <pc:picChg chg="add mod">
          <ac:chgData name="Conley, Lauren, DFA" userId="5f76e7ff-f8bf-4d41-8fa6-9551153676a6" providerId="ADAL" clId="{97B8A03B-EE2D-42C1-831E-A528F89ECBFB}" dt="2026-04-27T22:57:50.048" v="3024" actId="1076"/>
          <ac:picMkLst>
            <pc:docMk/>
            <pc:sldMk cId="214991158" sldId="304"/>
            <ac:picMk id="3" creationId="{CDCFC526-0258-CCA3-2DB5-8DDCE0D8BB59}"/>
          </ac:picMkLst>
        </pc:picChg>
      </pc:sldChg>
      <pc:sldChg chg="modSp new mod">
        <pc:chgData name="Conley, Lauren, DFA" userId="5f76e7ff-f8bf-4d41-8fa6-9551153676a6" providerId="ADAL" clId="{97B8A03B-EE2D-42C1-831E-A528F89ECBFB}" dt="2026-04-27T23:06:58.070" v="3102" actId="20577"/>
        <pc:sldMkLst>
          <pc:docMk/>
          <pc:sldMk cId="3891548343" sldId="305"/>
        </pc:sldMkLst>
        <pc:spChg chg="mod">
          <ac:chgData name="Conley, Lauren, DFA" userId="5f76e7ff-f8bf-4d41-8fa6-9551153676a6" providerId="ADAL" clId="{97B8A03B-EE2D-42C1-831E-A528F89ECBFB}" dt="2026-04-27T22:48:33.237" v="2983"/>
          <ac:spMkLst>
            <pc:docMk/>
            <pc:sldMk cId="3891548343" sldId="305"/>
            <ac:spMk id="2" creationId="{7476B367-B59E-C9EB-9F62-EE208492490B}"/>
          </ac:spMkLst>
        </pc:spChg>
        <pc:spChg chg="mod">
          <ac:chgData name="Conley, Lauren, DFA" userId="5f76e7ff-f8bf-4d41-8fa6-9551153676a6" providerId="ADAL" clId="{97B8A03B-EE2D-42C1-831E-A528F89ECBFB}" dt="2026-04-27T23:06:58.070" v="3102" actId="20577"/>
          <ac:spMkLst>
            <pc:docMk/>
            <pc:sldMk cId="3891548343" sldId="305"/>
            <ac:spMk id="3" creationId="{D6AD4853-3F98-56F0-B612-87F507D3E00F}"/>
          </ac:spMkLst>
        </pc:spChg>
      </pc:sldChg>
      <pc:sldChg chg="addSp delSp modSp new mod ord">
        <pc:chgData name="Conley, Lauren, DFA" userId="5f76e7ff-f8bf-4d41-8fa6-9551153676a6" providerId="ADAL" clId="{97B8A03B-EE2D-42C1-831E-A528F89ECBFB}" dt="2026-04-29T00:20:08.711" v="3154"/>
        <pc:sldMkLst>
          <pc:docMk/>
          <pc:sldMk cId="918627655" sldId="306"/>
        </pc:sldMkLst>
        <pc:spChg chg="mod">
          <ac:chgData name="Conley, Lauren, DFA" userId="5f76e7ff-f8bf-4d41-8fa6-9551153676a6" providerId="ADAL" clId="{97B8A03B-EE2D-42C1-831E-A528F89ECBFB}" dt="2026-04-27T23:06:44.442" v="3101" actId="404"/>
          <ac:spMkLst>
            <pc:docMk/>
            <pc:sldMk cId="918627655" sldId="306"/>
            <ac:spMk id="2" creationId="{80BB4F3E-7FB7-1F01-FD9D-5AD1DDA88352}"/>
          </ac:spMkLst>
        </pc:spChg>
        <pc:picChg chg="add mod">
          <ac:chgData name="Conley, Lauren, DFA" userId="5f76e7ff-f8bf-4d41-8fa6-9551153676a6" providerId="ADAL" clId="{97B8A03B-EE2D-42C1-831E-A528F89ECBFB}" dt="2026-04-27T23:06:00.618" v="3088" actId="1076"/>
          <ac:picMkLst>
            <pc:docMk/>
            <pc:sldMk cId="918627655" sldId="306"/>
            <ac:picMk id="5" creationId="{BC2691B9-9755-5A11-5F51-E53287F52A13}"/>
          </ac:picMkLst>
        </pc:picChg>
        <pc:picChg chg="add mod">
          <ac:chgData name="Conley, Lauren, DFA" userId="5f76e7ff-f8bf-4d41-8fa6-9551153676a6" providerId="ADAL" clId="{97B8A03B-EE2D-42C1-831E-A528F89ECBFB}" dt="2026-04-27T23:05:24.026" v="3036" actId="1076"/>
          <ac:picMkLst>
            <pc:docMk/>
            <pc:sldMk cId="918627655" sldId="306"/>
            <ac:picMk id="7" creationId="{B4B53CF1-E7BC-0E70-E3E0-959444497EA2}"/>
          </ac:picMkLst>
        </pc:picChg>
      </pc:sldChg>
      <pc:sldChg chg="modSp new mod">
        <pc:chgData name="Conley, Lauren, DFA" userId="5f76e7ff-f8bf-4d41-8fa6-9551153676a6" providerId="ADAL" clId="{97B8A03B-EE2D-42C1-831E-A528F89ECBFB}" dt="2026-04-27T23:09:22.430" v="3152" actId="115"/>
        <pc:sldMkLst>
          <pc:docMk/>
          <pc:sldMk cId="2474576318" sldId="307"/>
        </pc:sldMkLst>
        <pc:spChg chg="mod">
          <ac:chgData name="Conley, Lauren, DFA" userId="5f76e7ff-f8bf-4d41-8fa6-9551153676a6" providerId="ADAL" clId="{97B8A03B-EE2D-42C1-831E-A528F89ECBFB}" dt="2026-04-27T23:07:28.322" v="3134" actId="20577"/>
          <ac:spMkLst>
            <pc:docMk/>
            <pc:sldMk cId="2474576318" sldId="307"/>
            <ac:spMk id="2" creationId="{713DA3C1-F7A9-E452-4BA0-563028061B06}"/>
          </ac:spMkLst>
        </pc:spChg>
        <pc:spChg chg="mod">
          <ac:chgData name="Conley, Lauren, DFA" userId="5f76e7ff-f8bf-4d41-8fa6-9551153676a6" providerId="ADAL" clId="{97B8A03B-EE2D-42C1-831E-A528F89ECBFB}" dt="2026-04-27T23:09:22.430" v="3152" actId="115"/>
          <ac:spMkLst>
            <pc:docMk/>
            <pc:sldMk cId="2474576318" sldId="307"/>
            <ac:spMk id="3" creationId="{77C361AD-51DD-38D0-092D-22A128F4DFAF}"/>
          </ac:spMkLst>
        </pc:spChg>
      </pc:sldChg>
      <pc:sldChg chg="addSp delSp modSp new mod setBg">
        <pc:chgData name="Conley, Lauren, DFA" userId="5f76e7ff-f8bf-4d41-8fa6-9551153676a6" providerId="ADAL" clId="{97B8A03B-EE2D-42C1-831E-A528F89ECBFB}" dt="2026-04-29T00:22:48.815" v="3248" actId="14100"/>
        <pc:sldMkLst>
          <pc:docMk/>
          <pc:sldMk cId="3743997160" sldId="308"/>
        </pc:sldMkLst>
        <pc:spChg chg="mod">
          <ac:chgData name="Conley, Lauren, DFA" userId="5f76e7ff-f8bf-4d41-8fa6-9551153676a6" providerId="ADAL" clId="{97B8A03B-EE2D-42C1-831E-A528F89ECBFB}" dt="2026-04-29T00:22:41.800" v="3247" actId="20577"/>
          <ac:spMkLst>
            <pc:docMk/>
            <pc:sldMk cId="3743997160" sldId="308"/>
            <ac:spMk id="2" creationId="{11F23465-61C5-9BC0-68EC-3B7294AF217B}"/>
          </ac:spMkLst>
        </pc:spChg>
        <pc:spChg chg="del">
          <ac:chgData name="Conley, Lauren, DFA" userId="5f76e7ff-f8bf-4d41-8fa6-9551153676a6" providerId="ADAL" clId="{97B8A03B-EE2D-42C1-831E-A528F89ECBFB}" dt="2026-04-29T00:21:44.318" v="3171" actId="931"/>
          <ac:spMkLst>
            <pc:docMk/>
            <pc:sldMk cId="3743997160" sldId="308"/>
            <ac:spMk id="3" creationId="{8E5AEF6E-8367-E391-3906-D415B00A1C19}"/>
          </ac:spMkLst>
        </pc:spChg>
        <pc:spChg chg="add">
          <ac:chgData name="Conley, Lauren, DFA" userId="5f76e7ff-f8bf-4d41-8fa6-9551153676a6" providerId="ADAL" clId="{97B8A03B-EE2D-42C1-831E-A528F89ECBFB}" dt="2026-04-29T00:22:27.200" v="3244" actId="26606"/>
          <ac:spMkLst>
            <pc:docMk/>
            <pc:sldMk cId="3743997160" sldId="308"/>
            <ac:spMk id="10" creationId="{9389D3E0-BA02-41D3-B2AC-8FD6AA893902}"/>
          </ac:spMkLst>
        </pc:spChg>
        <pc:picChg chg="add mod">
          <ac:chgData name="Conley, Lauren, DFA" userId="5f76e7ff-f8bf-4d41-8fa6-9551153676a6" providerId="ADAL" clId="{97B8A03B-EE2D-42C1-831E-A528F89ECBFB}" dt="2026-04-29T00:22:48.815" v="3248" actId="14100"/>
          <ac:picMkLst>
            <pc:docMk/>
            <pc:sldMk cId="3743997160" sldId="308"/>
            <ac:picMk id="5" creationId="{49C73DBF-B2F5-0E51-A8F2-51A9774D59A8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726866-A377-46C5-AC8A-B6A515814BF5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47AA393-7ADB-434A-99BC-1AEC8DD71FAA}">
      <dgm:prSet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Log in</a:t>
          </a:r>
        </a:p>
      </dgm:t>
    </dgm:pt>
    <dgm:pt modelId="{14B91E40-2780-461E-91A8-4BBEF8A49CF2}" type="parTrans" cxnId="{DBA2EC43-8AAD-43BB-934F-69B10D9C33BB}">
      <dgm:prSet/>
      <dgm:spPr/>
      <dgm:t>
        <a:bodyPr/>
        <a:lstStyle/>
        <a:p>
          <a:endParaRPr lang="en-US"/>
        </a:p>
      </dgm:t>
    </dgm:pt>
    <dgm:pt modelId="{D08A70D3-3AD7-4AAC-AC88-704BA2701667}" type="sibTrans" cxnId="{DBA2EC43-8AAD-43BB-934F-69B10D9C33BB}">
      <dgm:prSet/>
      <dgm:spPr/>
      <dgm:t>
        <a:bodyPr/>
        <a:lstStyle/>
        <a:p>
          <a:endParaRPr lang="en-US"/>
        </a:p>
      </dgm:t>
    </dgm:pt>
    <dgm:pt modelId="{370E754B-CBB2-4B31-9939-B7AC3824C4A2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Log into SHARE - FSCM</a:t>
          </a:r>
        </a:p>
      </dgm:t>
    </dgm:pt>
    <dgm:pt modelId="{3C1ED13D-D188-4743-9C93-4A24B3A9C1AC}" type="parTrans" cxnId="{D70C95CF-B18B-403B-84E5-6364EE1D9F8A}">
      <dgm:prSet/>
      <dgm:spPr/>
      <dgm:t>
        <a:bodyPr/>
        <a:lstStyle/>
        <a:p>
          <a:endParaRPr lang="en-US"/>
        </a:p>
      </dgm:t>
    </dgm:pt>
    <dgm:pt modelId="{93B068D5-30A6-4099-97D5-11BAF6828836}" type="sibTrans" cxnId="{D70C95CF-B18B-403B-84E5-6364EE1D9F8A}">
      <dgm:prSet/>
      <dgm:spPr/>
      <dgm:t>
        <a:bodyPr/>
        <a:lstStyle/>
        <a:p>
          <a:endParaRPr lang="en-US"/>
        </a:p>
      </dgm:t>
    </dgm:pt>
    <dgm:pt modelId="{A6A3FA39-387F-4646-BAFF-6202623F1DE6}">
      <dgm:prSet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Search for Tile</a:t>
          </a:r>
        </a:p>
      </dgm:t>
    </dgm:pt>
    <dgm:pt modelId="{F0360F86-A086-440F-9597-966704430DEB}" type="parTrans" cxnId="{E25CC660-F152-46FA-96AD-92BEB2263AD2}">
      <dgm:prSet/>
      <dgm:spPr/>
      <dgm:t>
        <a:bodyPr/>
        <a:lstStyle/>
        <a:p>
          <a:endParaRPr lang="en-US"/>
        </a:p>
      </dgm:t>
    </dgm:pt>
    <dgm:pt modelId="{1C675B29-A67E-4BCF-B267-8406FF3D6B20}" type="sibTrans" cxnId="{E25CC660-F152-46FA-96AD-92BEB2263AD2}">
      <dgm:prSet/>
      <dgm:spPr/>
      <dgm:t>
        <a:bodyPr/>
        <a:lstStyle/>
        <a:p>
          <a:endParaRPr lang="en-US"/>
        </a:p>
      </dgm:t>
    </dgm:pt>
    <dgm:pt modelId="{8E985855-36FF-4EC6-A74C-51F2208B05AE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Search for QUERY VIEWER from the home page</a:t>
          </a:r>
        </a:p>
      </dgm:t>
    </dgm:pt>
    <dgm:pt modelId="{9919FAB9-EBEB-431F-B6A1-661B523D7165}" type="parTrans" cxnId="{F1193557-5C2C-49A0-BC7D-7C5D6137B061}">
      <dgm:prSet/>
      <dgm:spPr/>
      <dgm:t>
        <a:bodyPr/>
        <a:lstStyle/>
        <a:p>
          <a:endParaRPr lang="en-US"/>
        </a:p>
      </dgm:t>
    </dgm:pt>
    <dgm:pt modelId="{1805EF67-014D-4EDF-B80A-4D035BF7B871}" type="sibTrans" cxnId="{F1193557-5C2C-49A0-BC7D-7C5D6137B061}">
      <dgm:prSet/>
      <dgm:spPr/>
      <dgm:t>
        <a:bodyPr/>
        <a:lstStyle/>
        <a:p>
          <a:endParaRPr lang="en-US"/>
        </a:p>
      </dgm:t>
    </dgm:pt>
    <dgm:pt modelId="{73315214-BBC8-4258-8D72-0134B1367645}">
      <dgm:prSet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Search for Report</a:t>
          </a:r>
        </a:p>
      </dgm:t>
    </dgm:pt>
    <dgm:pt modelId="{B8ED2CF6-E780-4897-AD98-CC01A5D1C16B}" type="parTrans" cxnId="{B67C569D-4E19-46D3-B5A4-01EF528C99E3}">
      <dgm:prSet/>
      <dgm:spPr/>
      <dgm:t>
        <a:bodyPr/>
        <a:lstStyle/>
        <a:p>
          <a:endParaRPr lang="en-US"/>
        </a:p>
      </dgm:t>
    </dgm:pt>
    <dgm:pt modelId="{E4F57125-D99A-4B3B-A7BC-3A53DE9AA8FC}" type="sibTrans" cxnId="{B67C569D-4E19-46D3-B5A4-01EF528C99E3}">
      <dgm:prSet/>
      <dgm:spPr/>
      <dgm:t>
        <a:bodyPr/>
        <a:lstStyle/>
        <a:p>
          <a:endParaRPr lang="en-US"/>
        </a:p>
      </dgm:t>
    </dgm:pt>
    <dgm:pt modelId="{18CC328D-26FE-4FF4-A719-5C358102C53C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Search for NMS_PO_LISTING_DESCR</a:t>
          </a:r>
        </a:p>
      </dgm:t>
    </dgm:pt>
    <dgm:pt modelId="{EEF945DE-2B1E-4B5C-BE43-45965CE429C2}" type="parTrans" cxnId="{6864A700-B859-44AD-A887-4143936CE6B8}">
      <dgm:prSet/>
      <dgm:spPr/>
      <dgm:t>
        <a:bodyPr/>
        <a:lstStyle/>
        <a:p>
          <a:endParaRPr lang="en-US"/>
        </a:p>
      </dgm:t>
    </dgm:pt>
    <dgm:pt modelId="{75FFB1ED-7B20-4044-A558-95653DFA17F6}" type="sibTrans" cxnId="{6864A700-B859-44AD-A887-4143936CE6B8}">
      <dgm:prSet/>
      <dgm:spPr/>
      <dgm:t>
        <a:bodyPr/>
        <a:lstStyle/>
        <a:p>
          <a:endParaRPr lang="en-US"/>
        </a:p>
      </dgm:t>
    </dgm:pt>
    <dgm:pt modelId="{6FD6C536-EC70-47E9-850E-3AD4E7815DCD}">
      <dgm:prSet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Export</a:t>
          </a:r>
        </a:p>
      </dgm:t>
    </dgm:pt>
    <dgm:pt modelId="{B195EF4C-6404-4355-8ECC-E85211E9B307}" type="parTrans" cxnId="{985DA28B-94D9-431C-BD63-301DA06038AB}">
      <dgm:prSet/>
      <dgm:spPr/>
      <dgm:t>
        <a:bodyPr/>
        <a:lstStyle/>
        <a:p>
          <a:endParaRPr lang="en-US"/>
        </a:p>
      </dgm:t>
    </dgm:pt>
    <dgm:pt modelId="{0B095835-676B-475A-81FB-0E7F74C2EF07}" type="sibTrans" cxnId="{985DA28B-94D9-431C-BD63-301DA06038AB}">
      <dgm:prSet/>
      <dgm:spPr/>
      <dgm:t>
        <a:bodyPr/>
        <a:lstStyle/>
        <a:p>
          <a:endParaRPr lang="en-US"/>
        </a:p>
      </dgm:t>
    </dgm:pt>
    <dgm:pt modelId="{851674CD-2A49-4C63-8ED5-E4A971B25FAD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Export, Run to Excel</a:t>
          </a:r>
        </a:p>
      </dgm:t>
    </dgm:pt>
    <dgm:pt modelId="{E9337EFC-AB78-49EB-AE71-054584ABDFEF}" type="parTrans" cxnId="{F04B104F-283D-4C56-9E8F-9B6544A316BB}">
      <dgm:prSet/>
      <dgm:spPr/>
      <dgm:t>
        <a:bodyPr/>
        <a:lstStyle/>
        <a:p>
          <a:endParaRPr lang="en-US"/>
        </a:p>
      </dgm:t>
    </dgm:pt>
    <dgm:pt modelId="{1A9A0146-C782-4601-8672-C0D2FA0C9BF4}" type="sibTrans" cxnId="{F04B104F-283D-4C56-9E8F-9B6544A316BB}">
      <dgm:prSet/>
      <dgm:spPr/>
      <dgm:t>
        <a:bodyPr/>
        <a:lstStyle/>
        <a:p>
          <a:endParaRPr lang="en-US"/>
        </a:p>
      </dgm:t>
    </dgm:pt>
    <dgm:pt modelId="{F3685B1A-349F-4A58-ACD5-22D8C5179F60}" type="pres">
      <dgm:prSet presAssocID="{1E726866-A377-46C5-AC8A-B6A515814BF5}" presName="Name0" presStyleCnt="0">
        <dgm:presLayoutVars>
          <dgm:dir/>
          <dgm:animLvl val="lvl"/>
          <dgm:resizeHandles val="exact"/>
        </dgm:presLayoutVars>
      </dgm:prSet>
      <dgm:spPr/>
    </dgm:pt>
    <dgm:pt modelId="{0678CEB6-742D-4AB1-AE1A-986470F839E5}" type="pres">
      <dgm:prSet presAssocID="{147AA393-7ADB-434A-99BC-1AEC8DD71FAA}" presName="linNode" presStyleCnt="0"/>
      <dgm:spPr/>
    </dgm:pt>
    <dgm:pt modelId="{7365936C-EEA3-44FE-9833-43E19F2C8D85}" type="pres">
      <dgm:prSet presAssocID="{147AA393-7ADB-434A-99BC-1AEC8DD71FAA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37EC7B00-0C3D-4082-B674-167C6C2B270A}" type="pres">
      <dgm:prSet presAssocID="{147AA393-7ADB-434A-99BC-1AEC8DD71FAA}" presName="descendantText" presStyleLbl="alignAccFollowNode1" presStyleIdx="0" presStyleCnt="4">
        <dgm:presLayoutVars>
          <dgm:bulletEnabled val="1"/>
        </dgm:presLayoutVars>
      </dgm:prSet>
      <dgm:spPr/>
    </dgm:pt>
    <dgm:pt modelId="{16E5BCF3-182E-4C9F-8DEF-BFD7E4799D11}" type="pres">
      <dgm:prSet presAssocID="{D08A70D3-3AD7-4AAC-AC88-704BA2701667}" presName="sp" presStyleCnt="0"/>
      <dgm:spPr/>
    </dgm:pt>
    <dgm:pt modelId="{8BFD1E6F-01CA-406B-BA56-E1A101760974}" type="pres">
      <dgm:prSet presAssocID="{A6A3FA39-387F-4646-BAFF-6202623F1DE6}" presName="linNode" presStyleCnt="0"/>
      <dgm:spPr/>
    </dgm:pt>
    <dgm:pt modelId="{AAD6E64E-5104-4EF9-8ED2-C445DBBD0CA6}" type="pres">
      <dgm:prSet presAssocID="{A6A3FA39-387F-4646-BAFF-6202623F1DE6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7F328090-0A3B-4789-B6D3-1596563F24C2}" type="pres">
      <dgm:prSet presAssocID="{A6A3FA39-387F-4646-BAFF-6202623F1DE6}" presName="descendantText" presStyleLbl="alignAccFollowNode1" presStyleIdx="1" presStyleCnt="4">
        <dgm:presLayoutVars>
          <dgm:bulletEnabled val="1"/>
        </dgm:presLayoutVars>
      </dgm:prSet>
      <dgm:spPr/>
    </dgm:pt>
    <dgm:pt modelId="{C152AA40-9F2F-477F-B8A5-B43216DF2747}" type="pres">
      <dgm:prSet presAssocID="{1C675B29-A67E-4BCF-B267-8406FF3D6B20}" presName="sp" presStyleCnt="0"/>
      <dgm:spPr/>
    </dgm:pt>
    <dgm:pt modelId="{B10B4C16-F311-43B7-9D55-183B529EF6F7}" type="pres">
      <dgm:prSet presAssocID="{73315214-BBC8-4258-8D72-0134B1367645}" presName="linNode" presStyleCnt="0"/>
      <dgm:spPr/>
    </dgm:pt>
    <dgm:pt modelId="{6B0458FE-5CC1-46B4-8DF3-70E230BC8316}" type="pres">
      <dgm:prSet presAssocID="{73315214-BBC8-4258-8D72-0134B1367645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15CA8E32-EA0E-4A5B-8A0E-E2E9325CFECE}" type="pres">
      <dgm:prSet presAssocID="{73315214-BBC8-4258-8D72-0134B1367645}" presName="descendantText" presStyleLbl="alignAccFollowNode1" presStyleIdx="2" presStyleCnt="4">
        <dgm:presLayoutVars>
          <dgm:bulletEnabled val="1"/>
        </dgm:presLayoutVars>
      </dgm:prSet>
      <dgm:spPr/>
    </dgm:pt>
    <dgm:pt modelId="{2D7380B0-DB77-4F4E-BF08-7DC9C19BD5E0}" type="pres">
      <dgm:prSet presAssocID="{E4F57125-D99A-4B3B-A7BC-3A53DE9AA8FC}" presName="sp" presStyleCnt="0"/>
      <dgm:spPr/>
    </dgm:pt>
    <dgm:pt modelId="{4951465C-F1E2-4524-A3A6-0828E6618391}" type="pres">
      <dgm:prSet presAssocID="{6FD6C536-EC70-47E9-850E-3AD4E7815DCD}" presName="linNode" presStyleCnt="0"/>
      <dgm:spPr/>
    </dgm:pt>
    <dgm:pt modelId="{D3C1591F-DEB6-45A0-A6BD-8CF847CC4D1E}" type="pres">
      <dgm:prSet presAssocID="{6FD6C536-EC70-47E9-850E-3AD4E7815DCD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594A6187-7054-4A90-B248-096C8E94FE47}" type="pres">
      <dgm:prSet presAssocID="{6FD6C536-EC70-47E9-850E-3AD4E7815DCD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6864A700-B859-44AD-A887-4143936CE6B8}" srcId="{73315214-BBC8-4258-8D72-0134B1367645}" destId="{18CC328D-26FE-4FF4-A719-5C358102C53C}" srcOrd="0" destOrd="0" parTransId="{EEF945DE-2B1E-4B5C-BE43-45965CE429C2}" sibTransId="{75FFB1ED-7B20-4044-A558-95653DFA17F6}"/>
    <dgm:cxn modelId="{80D53B1F-E7DC-4982-B553-16BA7DB5E697}" type="presOf" srcId="{A6A3FA39-387F-4646-BAFF-6202623F1DE6}" destId="{AAD6E64E-5104-4EF9-8ED2-C445DBBD0CA6}" srcOrd="0" destOrd="0" presId="urn:microsoft.com/office/officeart/2005/8/layout/vList5"/>
    <dgm:cxn modelId="{1EBF9D40-B6A9-429A-912A-EE6D62D7224D}" type="presOf" srcId="{851674CD-2A49-4C63-8ED5-E4A971B25FAD}" destId="{594A6187-7054-4A90-B248-096C8E94FE47}" srcOrd="0" destOrd="0" presId="urn:microsoft.com/office/officeart/2005/8/layout/vList5"/>
    <dgm:cxn modelId="{E25CC660-F152-46FA-96AD-92BEB2263AD2}" srcId="{1E726866-A377-46C5-AC8A-B6A515814BF5}" destId="{A6A3FA39-387F-4646-BAFF-6202623F1DE6}" srcOrd="1" destOrd="0" parTransId="{F0360F86-A086-440F-9597-966704430DEB}" sibTransId="{1C675B29-A67E-4BCF-B267-8406FF3D6B20}"/>
    <dgm:cxn modelId="{DBA2EC43-8AAD-43BB-934F-69B10D9C33BB}" srcId="{1E726866-A377-46C5-AC8A-B6A515814BF5}" destId="{147AA393-7ADB-434A-99BC-1AEC8DD71FAA}" srcOrd="0" destOrd="0" parTransId="{14B91E40-2780-461E-91A8-4BBEF8A49CF2}" sibTransId="{D08A70D3-3AD7-4AAC-AC88-704BA2701667}"/>
    <dgm:cxn modelId="{F838206E-5D90-45D5-8677-F06E49B4F588}" type="presOf" srcId="{147AA393-7ADB-434A-99BC-1AEC8DD71FAA}" destId="{7365936C-EEA3-44FE-9833-43E19F2C8D85}" srcOrd="0" destOrd="0" presId="urn:microsoft.com/office/officeart/2005/8/layout/vList5"/>
    <dgm:cxn modelId="{F04B104F-283D-4C56-9E8F-9B6544A316BB}" srcId="{6FD6C536-EC70-47E9-850E-3AD4E7815DCD}" destId="{851674CD-2A49-4C63-8ED5-E4A971B25FAD}" srcOrd="0" destOrd="0" parTransId="{E9337EFC-AB78-49EB-AE71-054584ABDFEF}" sibTransId="{1A9A0146-C782-4601-8672-C0D2FA0C9BF4}"/>
    <dgm:cxn modelId="{F1193557-5C2C-49A0-BC7D-7C5D6137B061}" srcId="{A6A3FA39-387F-4646-BAFF-6202623F1DE6}" destId="{8E985855-36FF-4EC6-A74C-51F2208B05AE}" srcOrd="0" destOrd="0" parTransId="{9919FAB9-EBEB-431F-B6A1-661B523D7165}" sibTransId="{1805EF67-014D-4EDF-B80A-4D035BF7B871}"/>
    <dgm:cxn modelId="{33A7607D-14BF-44BB-A5E1-1CCF7302E520}" type="presOf" srcId="{370E754B-CBB2-4B31-9939-B7AC3824C4A2}" destId="{37EC7B00-0C3D-4082-B674-167C6C2B270A}" srcOrd="0" destOrd="0" presId="urn:microsoft.com/office/officeart/2005/8/layout/vList5"/>
    <dgm:cxn modelId="{5931697E-53C2-4C26-983F-CF1FF4D5BB26}" type="presOf" srcId="{1E726866-A377-46C5-AC8A-B6A515814BF5}" destId="{F3685B1A-349F-4A58-ACD5-22D8C5179F60}" srcOrd="0" destOrd="0" presId="urn:microsoft.com/office/officeart/2005/8/layout/vList5"/>
    <dgm:cxn modelId="{985DA28B-94D9-431C-BD63-301DA06038AB}" srcId="{1E726866-A377-46C5-AC8A-B6A515814BF5}" destId="{6FD6C536-EC70-47E9-850E-3AD4E7815DCD}" srcOrd="3" destOrd="0" parTransId="{B195EF4C-6404-4355-8ECC-E85211E9B307}" sibTransId="{0B095835-676B-475A-81FB-0E7F74C2EF07}"/>
    <dgm:cxn modelId="{B67C569D-4E19-46D3-B5A4-01EF528C99E3}" srcId="{1E726866-A377-46C5-AC8A-B6A515814BF5}" destId="{73315214-BBC8-4258-8D72-0134B1367645}" srcOrd="2" destOrd="0" parTransId="{B8ED2CF6-E780-4897-AD98-CC01A5D1C16B}" sibTransId="{E4F57125-D99A-4B3B-A7BC-3A53DE9AA8FC}"/>
    <dgm:cxn modelId="{AFD0D5A7-E1C5-48D2-9FCE-4380C8FC7D1B}" type="presOf" srcId="{8E985855-36FF-4EC6-A74C-51F2208B05AE}" destId="{7F328090-0A3B-4789-B6D3-1596563F24C2}" srcOrd="0" destOrd="0" presId="urn:microsoft.com/office/officeart/2005/8/layout/vList5"/>
    <dgm:cxn modelId="{3830C7B8-A02C-486E-84C3-5EC50E2B66A0}" type="presOf" srcId="{6FD6C536-EC70-47E9-850E-3AD4E7815DCD}" destId="{D3C1591F-DEB6-45A0-A6BD-8CF847CC4D1E}" srcOrd="0" destOrd="0" presId="urn:microsoft.com/office/officeart/2005/8/layout/vList5"/>
    <dgm:cxn modelId="{16A824BB-EEF4-49B7-9F9D-8583CFEAD6CD}" type="presOf" srcId="{18CC328D-26FE-4FF4-A719-5C358102C53C}" destId="{15CA8E32-EA0E-4A5B-8A0E-E2E9325CFECE}" srcOrd="0" destOrd="0" presId="urn:microsoft.com/office/officeart/2005/8/layout/vList5"/>
    <dgm:cxn modelId="{D70C95CF-B18B-403B-84E5-6364EE1D9F8A}" srcId="{147AA393-7ADB-434A-99BC-1AEC8DD71FAA}" destId="{370E754B-CBB2-4B31-9939-B7AC3824C4A2}" srcOrd="0" destOrd="0" parTransId="{3C1ED13D-D188-4743-9C93-4A24B3A9C1AC}" sibTransId="{93B068D5-30A6-4099-97D5-11BAF6828836}"/>
    <dgm:cxn modelId="{049401DE-942F-4019-8441-61F4903C51FC}" type="presOf" srcId="{73315214-BBC8-4258-8D72-0134B1367645}" destId="{6B0458FE-5CC1-46B4-8DF3-70E230BC8316}" srcOrd="0" destOrd="0" presId="urn:microsoft.com/office/officeart/2005/8/layout/vList5"/>
    <dgm:cxn modelId="{AEB021C9-4A5D-4C5B-94F9-732DA49C3851}" type="presParOf" srcId="{F3685B1A-349F-4A58-ACD5-22D8C5179F60}" destId="{0678CEB6-742D-4AB1-AE1A-986470F839E5}" srcOrd="0" destOrd="0" presId="urn:microsoft.com/office/officeart/2005/8/layout/vList5"/>
    <dgm:cxn modelId="{E2CF0580-6847-4DFF-B8FB-B45DCFA1E7DA}" type="presParOf" srcId="{0678CEB6-742D-4AB1-AE1A-986470F839E5}" destId="{7365936C-EEA3-44FE-9833-43E19F2C8D85}" srcOrd="0" destOrd="0" presId="urn:microsoft.com/office/officeart/2005/8/layout/vList5"/>
    <dgm:cxn modelId="{BCE8F7F6-E9CA-4E6C-98C1-D2BE480DB3FF}" type="presParOf" srcId="{0678CEB6-742D-4AB1-AE1A-986470F839E5}" destId="{37EC7B00-0C3D-4082-B674-167C6C2B270A}" srcOrd="1" destOrd="0" presId="urn:microsoft.com/office/officeart/2005/8/layout/vList5"/>
    <dgm:cxn modelId="{DDF50F62-3FC9-42CC-90C7-744D799DED4B}" type="presParOf" srcId="{F3685B1A-349F-4A58-ACD5-22D8C5179F60}" destId="{16E5BCF3-182E-4C9F-8DEF-BFD7E4799D11}" srcOrd="1" destOrd="0" presId="urn:microsoft.com/office/officeart/2005/8/layout/vList5"/>
    <dgm:cxn modelId="{BC94BC15-2E5F-445B-AA31-1133BA9776D4}" type="presParOf" srcId="{F3685B1A-349F-4A58-ACD5-22D8C5179F60}" destId="{8BFD1E6F-01CA-406B-BA56-E1A101760974}" srcOrd="2" destOrd="0" presId="urn:microsoft.com/office/officeart/2005/8/layout/vList5"/>
    <dgm:cxn modelId="{CE923282-A049-4A76-AC32-589D2F6C979E}" type="presParOf" srcId="{8BFD1E6F-01CA-406B-BA56-E1A101760974}" destId="{AAD6E64E-5104-4EF9-8ED2-C445DBBD0CA6}" srcOrd="0" destOrd="0" presId="urn:microsoft.com/office/officeart/2005/8/layout/vList5"/>
    <dgm:cxn modelId="{7BE36EA8-002B-4372-85A8-03B45F539A5C}" type="presParOf" srcId="{8BFD1E6F-01CA-406B-BA56-E1A101760974}" destId="{7F328090-0A3B-4789-B6D3-1596563F24C2}" srcOrd="1" destOrd="0" presId="urn:microsoft.com/office/officeart/2005/8/layout/vList5"/>
    <dgm:cxn modelId="{6E1C6F94-2AA3-4E13-A6CD-AE3C0048D8F2}" type="presParOf" srcId="{F3685B1A-349F-4A58-ACD5-22D8C5179F60}" destId="{C152AA40-9F2F-477F-B8A5-B43216DF2747}" srcOrd="3" destOrd="0" presId="urn:microsoft.com/office/officeart/2005/8/layout/vList5"/>
    <dgm:cxn modelId="{0236722A-9464-48BC-9DB4-DDB5170853DF}" type="presParOf" srcId="{F3685B1A-349F-4A58-ACD5-22D8C5179F60}" destId="{B10B4C16-F311-43B7-9D55-183B529EF6F7}" srcOrd="4" destOrd="0" presId="urn:microsoft.com/office/officeart/2005/8/layout/vList5"/>
    <dgm:cxn modelId="{4B5AF5CB-3879-44C8-A8F9-9D3FAA1A7694}" type="presParOf" srcId="{B10B4C16-F311-43B7-9D55-183B529EF6F7}" destId="{6B0458FE-5CC1-46B4-8DF3-70E230BC8316}" srcOrd="0" destOrd="0" presId="urn:microsoft.com/office/officeart/2005/8/layout/vList5"/>
    <dgm:cxn modelId="{28DBCB7D-FFCB-4229-9E0D-B9E063AA7CFB}" type="presParOf" srcId="{B10B4C16-F311-43B7-9D55-183B529EF6F7}" destId="{15CA8E32-EA0E-4A5B-8A0E-E2E9325CFECE}" srcOrd="1" destOrd="0" presId="urn:microsoft.com/office/officeart/2005/8/layout/vList5"/>
    <dgm:cxn modelId="{ED33A525-FCBC-4026-AABC-7CCECD79CC61}" type="presParOf" srcId="{F3685B1A-349F-4A58-ACD5-22D8C5179F60}" destId="{2D7380B0-DB77-4F4E-BF08-7DC9C19BD5E0}" srcOrd="5" destOrd="0" presId="urn:microsoft.com/office/officeart/2005/8/layout/vList5"/>
    <dgm:cxn modelId="{E8AFB1D9-E7C9-499A-B4A6-A8EE45862C9C}" type="presParOf" srcId="{F3685B1A-349F-4A58-ACD5-22D8C5179F60}" destId="{4951465C-F1E2-4524-A3A6-0828E6618391}" srcOrd="6" destOrd="0" presId="urn:microsoft.com/office/officeart/2005/8/layout/vList5"/>
    <dgm:cxn modelId="{4316198A-C1DC-4EFA-AEC7-4B06A14E7458}" type="presParOf" srcId="{4951465C-F1E2-4524-A3A6-0828E6618391}" destId="{D3C1591F-DEB6-45A0-A6BD-8CF847CC4D1E}" srcOrd="0" destOrd="0" presId="urn:microsoft.com/office/officeart/2005/8/layout/vList5"/>
    <dgm:cxn modelId="{0C275189-6582-486A-BDDE-42A13C346535}" type="presParOf" srcId="{4951465C-F1E2-4524-A3A6-0828E6618391}" destId="{594A6187-7054-4A90-B248-096C8E94FE4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C7B00-0C3D-4082-B674-167C6C2B270A}">
      <dsp:nvSpPr>
        <dsp:cNvPr id="0" name=""/>
        <dsp:cNvSpPr/>
      </dsp:nvSpPr>
      <dsp:spPr>
        <a:xfrm rot="5400000">
          <a:off x="2645369" y="-941943"/>
          <a:ext cx="772197" cy="2853146"/>
        </a:xfrm>
        <a:prstGeom prst="round2SameRect">
          <a:avLst/>
        </a:prstGeom>
        <a:solidFill>
          <a:schemeClr val="lt1"/>
        </a:solidFill>
        <a:ln w="190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Log into SHARE - FSCM</a:t>
          </a:r>
        </a:p>
      </dsp:txBody>
      <dsp:txXfrm rot="-5400000">
        <a:off x="1604895" y="136227"/>
        <a:ext cx="2815450" cy="696805"/>
      </dsp:txXfrm>
    </dsp:sp>
    <dsp:sp modelId="{7365936C-EEA3-44FE-9833-43E19F2C8D85}">
      <dsp:nvSpPr>
        <dsp:cNvPr id="0" name=""/>
        <dsp:cNvSpPr/>
      </dsp:nvSpPr>
      <dsp:spPr>
        <a:xfrm>
          <a:off x="0" y="2006"/>
          <a:ext cx="1604895" cy="965246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Log in</a:t>
          </a:r>
        </a:p>
      </dsp:txBody>
      <dsp:txXfrm>
        <a:off x="47119" y="49125"/>
        <a:ext cx="1510657" cy="871008"/>
      </dsp:txXfrm>
    </dsp:sp>
    <dsp:sp modelId="{7F328090-0A3B-4789-B6D3-1596563F24C2}">
      <dsp:nvSpPr>
        <dsp:cNvPr id="0" name=""/>
        <dsp:cNvSpPr/>
      </dsp:nvSpPr>
      <dsp:spPr>
        <a:xfrm rot="5400000">
          <a:off x="2645369" y="71565"/>
          <a:ext cx="772197" cy="2853146"/>
        </a:xfrm>
        <a:prstGeom prst="round2SameRect">
          <a:avLst/>
        </a:prstGeom>
        <a:solidFill>
          <a:schemeClr val="lt1"/>
        </a:solidFill>
        <a:ln w="190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Search for QUERY VIEWER from the home page</a:t>
          </a:r>
        </a:p>
      </dsp:txBody>
      <dsp:txXfrm rot="-5400000">
        <a:off x="1604895" y="1149735"/>
        <a:ext cx="2815450" cy="696805"/>
      </dsp:txXfrm>
    </dsp:sp>
    <dsp:sp modelId="{AAD6E64E-5104-4EF9-8ED2-C445DBBD0CA6}">
      <dsp:nvSpPr>
        <dsp:cNvPr id="0" name=""/>
        <dsp:cNvSpPr/>
      </dsp:nvSpPr>
      <dsp:spPr>
        <a:xfrm>
          <a:off x="0" y="1015516"/>
          <a:ext cx="1604895" cy="965246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Search for Tile</a:t>
          </a:r>
        </a:p>
      </dsp:txBody>
      <dsp:txXfrm>
        <a:off x="47119" y="1062635"/>
        <a:ext cx="1510657" cy="871008"/>
      </dsp:txXfrm>
    </dsp:sp>
    <dsp:sp modelId="{15CA8E32-EA0E-4A5B-8A0E-E2E9325CFECE}">
      <dsp:nvSpPr>
        <dsp:cNvPr id="0" name=""/>
        <dsp:cNvSpPr/>
      </dsp:nvSpPr>
      <dsp:spPr>
        <a:xfrm rot="5400000">
          <a:off x="2645369" y="1085075"/>
          <a:ext cx="772197" cy="2853146"/>
        </a:xfrm>
        <a:prstGeom prst="round2SameRect">
          <a:avLst/>
        </a:prstGeom>
        <a:solidFill>
          <a:schemeClr val="lt1"/>
        </a:solidFill>
        <a:ln w="190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Search for NMS_PO_LISTING_DESCR</a:t>
          </a:r>
        </a:p>
      </dsp:txBody>
      <dsp:txXfrm rot="-5400000">
        <a:off x="1604895" y="2163245"/>
        <a:ext cx="2815450" cy="696805"/>
      </dsp:txXfrm>
    </dsp:sp>
    <dsp:sp modelId="{6B0458FE-5CC1-46B4-8DF3-70E230BC8316}">
      <dsp:nvSpPr>
        <dsp:cNvPr id="0" name=""/>
        <dsp:cNvSpPr/>
      </dsp:nvSpPr>
      <dsp:spPr>
        <a:xfrm>
          <a:off x="0" y="2029025"/>
          <a:ext cx="1604895" cy="965246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Search for Report</a:t>
          </a:r>
        </a:p>
      </dsp:txBody>
      <dsp:txXfrm>
        <a:off x="47119" y="2076144"/>
        <a:ext cx="1510657" cy="871008"/>
      </dsp:txXfrm>
    </dsp:sp>
    <dsp:sp modelId="{594A6187-7054-4A90-B248-096C8E94FE47}">
      <dsp:nvSpPr>
        <dsp:cNvPr id="0" name=""/>
        <dsp:cNvSpPr/>
      </dsp:nvSpPr>
      <dsp:spPr>
        <a:xfrm rot="5400000">
          <a:off x="2645369" y="2098584"/>
          <a:ext cx="772197" cy="2853146"/>
        </a:xfrm>
        <a:prstGeom prst="round2SameRect">
          <a:avLst/>
        </a:prstGeom>
        <a:solidFill>
          <a:schemeClr val="lt1"/>
        </a:solidFill>
        <a:ln w="190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Export, Run to Excel</a:t>
          </a:r>
        </a:p>
      </dsp:txBody>
      <dsp:txXfrm rot="-5400000">
        <a:off x="1604895" y="3176754"/>
        <a:ext cx="2815450" cy="696805"/>
      </dsp:txXfrm>
    </dsp:sp>
    <dsp:sp modelId="{D3C1591F-DEB6-45A0-A6BD-8CF847CC4D1E}">
      <dsp:nvSpPr>
        <dsp:cNvPr id="0" name=""/>
        <dsp:cNvSpPr/>
      </dsp:nvSpPr>
      <dsp:spPr>
        <a:xfrm>
          <a:off x="0" y="3042534"/>
          <a:ext cx="1604895" cy="965246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Export</a:t>
          </a:r>
        </a:p>
      </dsp:txBody>
      <dsp:txXfrm>
        <a:off x="47119" y="3089653"/>
        <a:ext cx="1510657" cy="871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A1488-614E-45D9-A58A-2E5AF60E9F5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A2DE4-5D59-40D5-B11B-3F107E83B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6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EA2DE4-5D59-40D5-B11B-3F107E83BFD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75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58F31-31FC-E91A-5F8A-BF9D7FD5F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32B901-4907-DA4F-92A1-B2C1894B9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26D7B-8A94-3023-A949-0B7123C3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DE629-6C3A-B40B-16DF-4D1967602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85AE-D6FC-2073-B685-A31C9439C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4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A2730-CA76-463C-F50F-B67DCF478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D0BD5F-FA3E-C025-53F3-AF35CC2ED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AFD20-C826-313C-1EA1-8F6ED2214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6CFA7-E234-264F-6301-113A2F4A4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44EDD-3475-2B2C-CEC1-166AD9456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7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161F72-8A84-DAAD-49E4-E5CAAFD2C0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55BD2B-47FA-80A9-B837-F887D1B13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6B8B0-876F-2CA0-3A8F-540CF5608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90382-147B-1024-40C2-F2FD09E5B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074E4-525C-283A-DE56-F9D6AF131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95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6C543-1BD0-C65A-D043-1DE7AD560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97E00-77D3-1996-015E-059399F4E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D24F5-A8F8-CA1D-6FE1-6830E9BFA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9554C-B13C-D794-746E-5EFDD3EC1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6F767-97BA-F732-F941-ADB952DBB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9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B2182-CA1B-A3E3-D388-B828CB04D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AEC69-3D83-81D1-1E13-D07A58679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D39AD-3F07-6977-0CF9-FA8904231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792D4-43A5-C550-40E2-C88C3DE4B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C72AA-756F-DF05-973A-A2A983742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169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AFF6B-14CD-682E-5CD8-F0B5D3923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7F989-BDFC-F510-0A80-661544826C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A1825-7F0C-2125-9834-189BA296F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E2BD7B-5744-9F7E-93AB-9C301549E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50A86-B1CE-77B3-7C35-7749BEEE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A1C08A-F6EE-4026-9BBA-36BCAF271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4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FE313-BC0F-3F9D-08BB-145081867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3FDE9-DAF0-4247-2212-CDC9B52D3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F4C43-A13F-18B2-502B-65AD96935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219A17-2231-AAE2-F3FE-FB44AA16C7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C50AC-5D09-04A0-A24F-0C3A0DFC2B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501E60-F0E2-6D38-25C9-B14ABE548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A97AC0-619F-9E55-BF3C-FC7626CFB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3BD24F-3164-532B-6D89-1B292A8E8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3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05861-F3B5-1AD9-0F42-3CC7DF2AC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718016-A4EE-8695-9B42-D4AA121DC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44FFB-9316-989A-6057-FCDC89577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ABBB5F-E526-409B-BF18-562CD4AD0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5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270652-E93F-F89E-03AD-9DD9BA5F6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35EAA0-8CC8-0BDD-E30B-9C60A7116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A913AA-A317-785B-914D-3DE36F796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26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90C14-9A97-43D2-5ACC-22EDE6AA1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C6C51-7202-F2B7-E0B0-47882DD15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F00B13-81BF-5297-2178-6D70C163F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B73E23-6FDD-A6B7-4987-007186B27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EEE36-4762-B9E9-816C-C827FA3EB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1FA7C-58E8-1C27-39DA-6C499E85C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28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7A0CF-4ADE-9AA1-DE6D-7C2D1DCB3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DBE160-4340-0773-8BBB-AD58AA5D30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BFC199-D2B1-B0DE-7F7F-EE01D11D8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412A2-D3F8-CF6D-5CEC-86237FC0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C1B30F-7AD7-4544-C026-51A1CE01E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5E2051-59E8-6951-2775-EBCFE69CC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3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7E75C5-5DE3-B587-28E2-2D9D4AEE0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49507-FFCD-07E6-1753-3B5D47456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C0298-A60E-47E4-2D35-99ED0C9539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03CF86-93A4-42B8-B449-2514071811E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00DA5-52F8-DE3D-B3FC-A55A6F85D0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0F466-F92E-98D6-8211-A8FCC89C9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14D634-6A50-4B73-A3F5-A5E57A9D1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06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webinar/register/WN__JasQdf6Tdu5eC9ZFaI_Pg" TargetMode="External"/><Relationship Id="rId2" Type="http://schemas.openxmlformats.org/officeDocument/2006/relationships/hyperlink" Target="https://us02web.zoom.us/webinar/register/WN_QaftBrd6QE27dYRj6PoV7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9E336A-5E7E-3513-6A09-D29E93541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Excel Essentials Part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DFE361-3CAD-B96C-E4C0-35AF03AED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Lauren Conley</a:t>
            </a:r>
          </a:p>
          <a:p>
            <a:pPr algn="l"/>
            <a:r>
              <a:rPr lang="en-US" dirty="0"/>
              <a:t>DFA Federal Reporting and Compliance Bureau</a:t>
            </a: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8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DB055-5AB2-F482-B15F-2E4A37DBF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B3E8B9-DCD8-F045-1987-EBED5ADDA0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7"/>
            <a:ext cx="12192000" cy="645383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2401047-E6C1-A226-9092-45AF7C046A20}"/>
              </a:ext>
            </a:extLst>
          </p:cNvPr>
          <p:cNvSpPr txBox="1"/>
          <p:nvPr/>
        </p:nvSpPr>
        <p:spPr>
          <a:xfrm>
            <a:off x="466725" y="5531968"/>
            <a:ext cx="7410450" cy="923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 PO listing PivotTable – </a:t>
            </a:r>
          </a:p>
          <a:p>
            <a:r>
              <a:rPr lang="en-US" dirty="0"/>
              <a:t>Notice the filter on Vendor name, the order in which I have organized the rows, and the information I found useful for the users of this data. </a:t>
            </a:r>
          </a:p>
        </p:txBody>
      </p:sp>
    </p:spTree>
    <p:extLst>
      <p:ext uri="{BB962C8B-B14F-4D97-AF65-F5344CB8AC3E}">
        <p14:creationId xmlns:p14="http://schemas.microsoft.com/office/powerpoint/2010/main" val="1673332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89D3E0-BA02-41D3-B2AC-8FD6AA8939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F23465-61C5-9BC0-68EC-3B7294AF2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4963458" cy="55719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Let’s take a break.</a:t>
            </a:r>
            <a:b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questions do you have?</a:t>
            </a:r>
          </a:p>
        </p:txBody>
      </p:sp>
      <p:pic>
        <p:nvPicPr>
          <p:cNvPr id="5" name="Content Placeholder 4" descr="Coffee outline">
            <a:extLst>
              <a:ext uri="{FF2B5EF4-FFF2-40B4-BE49-F238E27FC236}">
                <a16:creationId xmlns:a16="http://schemas.microsoft.com/office/drawing/2014/main" id="{49C73DBF-B2F5-0E51-A8F2-51A9774D59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522720" y="720190"/>
            <a:ext cx="4863291" cy="486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997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2A543AD-2806-9115-74C7-23B03582BD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570" y="-6942"/>
            <a:ext cx="6819430" cy="226902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8F6125-29A7-56E5-99E0-3B9557A02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View Tab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C0DDD-76A2-93F0-1489-43EC6B62C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Workbook Views: </a:t>
            </a:r>
          </a:p>
          <a:p>
            <a:pPr lvl="1"/>
            <a:r>
              <a:rPr lang="en-US" dirty="0"/>
              <a:t>Click a View button in the status bar.</a:t>
            </a:r>
          </a:p>
          <a:p>
            <a:pPr lvl="1"/>
            <a:r>
              <a:rPr lang="en-US" dirty="0"/>
              <a:t>Or click the View tab and select a view. </a:t>
            </a:r>
          </a:p>
          <a:p>
            <a:r>
              <a:rPr lang="en-US" b="1" dirty="0"/>
              <a:t>Show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Click each checkbox to see what happens!</a:t>
            </a:r>
          </a:p>
          <a:p>
            <a:r>
              <a:rPr lang="en-US" b="1" dirty="0"/>
              <a:t>Zoom</a:t>
            </a:r>
          </a:p>
          <a:p>
            <a:pPr lvl="1"/>
            <a:r>
              <a:rPr lang="en-US" dirty="0"/>
              <a:t>Hold down Control and scroll with your mouse</a:t>
            </a:r>
          </a:p>
          <a:p>
            <a:pPr lvl="1"/>
            <a:r>
              <a:rPr lang="en-US" dirty="0"/>
              <a:t>Hold down Control + Shift and scroll with your mouse</a:t>
            </a:r>
          </a:p>
          <a:p>
            <a:r>
              <a:rPr lang="en-US" b="1" dirty="0"/>
              <a:t>New Window:</a:t>
            </a:r>
          </a:p>
          <a:p>
            <a:pPr lvl="1"/>
            <a:r>
              <a:rPr lang="en-US" dirty="0"/>
              <a:t>Open an additional window to work in different places at the same time</a:t>
            </a:r>
          </a:p>
          <a:p>
            <a:r>
              <a:rPr lang="en-US" b="1" dirty="0"/>
              <a:t>Freeze Panes:</a:t>
            </a:r>
          </a:p>
          <a:p>
            <a:pPr lvl="1"/>
            <a:r>
              <a:rPr lang="en-US" dirty="0"/>
              <a:t>Freeze a portion of the sheet to keep it visible while you scroll</a:t>
            </a:r>
          </a:p>
          <a:p>
            <a:pPr lvl="1"/>
            <a:r>
              <a:rPr lang="en-US" dirty="0"/>
              <a:t>Before you freeze panes… Where you put your active cell matters! </a:t>
            </a:r>
          </a:p>
          <a:p>
            <a:pPr lvl="2"/>
            <a:r>
              <a:rPr lang="en-US" dirty="0"/>
              <a:t>I like to put mine in the “armpit” of the rows and columns to freeze. If I </a:t>
            </a:r>
            <a:r>
              <a:rPr lang="en-US" i="1" dirty="0"/>
              <a:t>just</a:t>
            </a:r>
            <a:r>
              <a:rPr lang="en-US" dirty="0"/>
              <a:t> want the headers to freeze, I will highlight the entire row </a:t>
            </a:r>
            <a:r>
              <a:rPr lang="en-US" u="sng" dirty="0"/>
              <a:t>below</a:t>
            </a:r>
            <a:r>
              <a:rPr lang="en-US" dirty="0"/>
              <a:t> headers.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95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08784-47D8-10C8-66A8-DBC3BC6B5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Layout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86FB3-319C-72DA-1B39-5C0423146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Subtotals</a:t>
            </a:r>
            <a:r>
              <a:rPr lang="en-US" dirty="0"/>
              <a:t>: Show or hide subtotals and specify their location in the PivotTable. </a:t>
            </a:r>
          </a:p>
          <a:p>
            <a:r>
              <a:rPr lang="en-US" b="1" dirty="0"/>
              <a:t>Grand Totals</a:t>
            </a:r>
            <a:r>
              <a:rPr lang="en-US" dirty="0"/>
              <a:t>: Add or remove grand total rows for columns and/or rows. </a:t>
            </a:r>
          </a:p>
          <a:p>
            <a:r>
              <a:rPr lang="en-US" b="1" dirty="0"/>
              <a:t>Report Layout</a:t>
            </a:r>
            <a:r>
              <a:rPr lang="en-US" dirty="0"/>
              <a:t>: Adjust the report layout to show in compact, outline, or tabular form. </a:t>
            </a:r>
          </a:p>
          <a:p>
            <a:r>
              <a:rPr lang="en-US" b="1" dirty="0"/>
              <a:t>Blank Rows</a:t>
            </a:r>
            <a:r>
              <a:rPr lang="en-US" dirty="0"/>
              <a:t>: Emphasize groups of data by manually adding blank rows between grouped items. </a:t>
            </a:r>
          </a:p>
        </p:txBody>
      </p:sp>
    </p:spTree>
    <p:extLst>
      <p:ext uri="{BB962C8B-B14F-4D97-AF65-F5344CB8AC3E}">
        <p14:creationId xmlns:p14="http://schemas.microsoft.com/office/powerpoint/2010/main" val="2703027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E35CE-A11D-C0A9-50CA-189B8BE9A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Slicers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B6FD7-0C5C-8E8F-F02C-60308E82F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Quick Filtering</a:t>
            </a:r>
            <a:r>
              <a:rPr lang="en-US" dirty="0"/>
              <a:t>: Instantly filter data without navigating dropdown menus. </a:t>
            </a:r>
          </a:p>
          <a:p>
            <a:r>
              <a:rPr lang="en-US" b="1" dirty="0"/>
              <a:t>Clear Filter Visibility</a:t>
            </a:r>
            <a:r>
              <a:rPr lang="en-US" dirty="0"/>
              <a:t>: Always shows which filters are active, reducing confusion. </a:t>
            </a:r>
          </a:p>
          <a:p>
            <a:r>
              <a:rPr lang="en-US" b="1" dirty="0"/>
              <a:t>Dashboard Enhancement</a:t>
            </a:r>
            <a:r>
              <a:rPr lang="en-US" dirty="0"/>
              <a:t>: Makes reports interactive and visually appealing, ideal for dashboards. </a:t>
            </a:r>
          </a:p>
          <a:p>
            <a:r>
              <a:rPr lang="en-US" b="1" dirty="0"/>
              <a:t>Multiple Table Control</a:t>
            </a:r>
            <a:r>
              <a:rPr lang="en-US" dirty="0"/>
              <a:t>: One slicer can control multiple PivotTables, ensuring consistent filtering across reports. </a:t>
            </a:r>
          </a:p>
        </p:txBody>
      </p:sp>
    </p:spTree>
    <p:extLst>
      <p:ext uri="{BB962C8B-B14F-4D97-AF65-F5344CB8AC3E}">
        <p14:creationId xmlns:p14="http://schemas.microsoft.com/office/powerpoint/2010/main" val="3806236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DCFC526-0258-CCA3-2DB5-8DDCE0D8BB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414" y="385012"/>
            <a:ext cx="9197171" cy="6242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91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B4F3E-7FB7-1F01-FD9D-5AD1DDA88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Use Keyboard Shortcuts to complete this budget: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2691B9-9755-5A11-5F51-E53287F52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195" y="1985761"/>
            <a:ext cx="2514951" cy="28864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B53CF1-E7BC-0E70-E3E0-959444497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3070" y="1825625"/>
            <a:ext cx="8332735" cy="3138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627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6B367-B59E-C9EB-9F62-EE2084924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 tips &amp; Questions for the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D4853-3F98-56F0-B612-87F507D3E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</a:t>
            </a:r>
            <a:r>
              <a:rPr lang="en-US" b="1" dirty="0"/>
              <a:t>‘</a:t>
            </a:r>
            <a:r>
              <a:rPr lang="en-US" dirty="0"/>
              <a:t> to the front of any text to maintain the format AND leading zeros</a:t>
            </a:r>
          </a:p>
          <a:p>
            <a:r>
              <a:rPr lang="en-US" dirty="0"/>
              <a:t>Hold down control + shift, scroll with mouse left and right</a:t>
            </a:r>
          </a:p>
          <a:p>
            <a:r>
              <a:rPr lang="en-US" dirty="0"/>
              <a:t>Hold down control and drag a sheet left or right to copy</a:t>
            </a:r>
          </a:p>
          <a:p>
            <a:pPr lvl="1"/>
            <a:r>
              <a:rPr lang="en-US" dirty="0"/>
              <a:t>You can also drag sheet into another file, but this will not create a copy</a:t>
            </a:r>
          </a:p>
          <a:p>
            <a:r>
              <a:rPr lang="en-US" dirty="0"/>
              <a:t>In the survey:</a:t>
            </a:r>
          </a:p>
          <a:p>
            <a:pPr lvl="1"/>
            <a:r>
              <a:rPr lang="en-US" dirty="0"/>
              <a:t>Share your favorite shortcuts or functions in the survey. Maybe even your favorite formulas! </a:t>
            </a:r>
          </a:p>
          <a:p>
            <a:pPr lvl="1"/>
            <a:r>
              <a:rPr lang="en-US" dirty="0"/>
              <a:t>What do you want to learn more about (Excel or otherwise)?</a:t>
            </a:r>
          </a:p>
        </p:txBody>
      </p:sp>
    </p:spTree>
    <p:extLst>
      <p:ext uri="{BB962C8B-B14F-4D97-AF65-F5344CB8AC3E}">
        <p14:creationId xmlns:p14="http://schemas.microsoft.com/office/powerpoint/2010/main" val="38915483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DA3C1-F7A9-E452-4BA0-563028061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Trainings!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361AD-51DD-38D0-092D-22A128F4D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When: May 14, 2026 10:00 AM Mountain Time (US and Canada) (1 Hour)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Topic:  </a:t>
            </a:r>
            <a:r>
              <a:rPr lang="en-US" b="1" u="sng" dirty="0"/>
              <a:t>Schedule of Expenditures of Federal Awards (SEFA), Fiscal Year End Discussion</a:t>
            </a:r>
            <a:endParaRPr lang="en-US" u="sng" dirty="0"/>
          </a:p>
          <a:p>
            <a:pPr marL="0" indent="0">
              <a:buNone/>
            </a:pPr>
            <a:r>
              <a:rPr lang="en-US" dirty="0"/>
              <a:t>Register in advance for this webinar:</a:t>
            </a:r>
          </a:p>
          <a:p>
            <a:pPr marL="0" indent="0">
              <a:buNone/>
            </a:pPr>
            <a:r>
              <a:rPr lang="en-US" u="sng" dirty="0">
                <a:hlinkClick r:id="rId2"/>
              </a:rPr>
              <a:t>https://us02web.zoom.us/webinar/register/WN_QaftBrd6QE27dYRj6PoV7Q</a:t>
            </a:r>
            <a:endParaRPr lang="en-US" u="sng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When: May 19, 2026 10:00 AM Mountain Time (US and Canada) (1.5 Hours)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Topic:  </a:t>
            </a:r>
            <a:r>
              <a:rPr lang="en-US" b="1" u="sng" dirty="0"/>
              <a:t>SHARE Navigation for Procurement</a:t>
            </a:r>
            <a:endParaRPr lang="en-US" u="sng" dirty="0"/>
          </a:p>
          <a:p>
            <a:pPr marL="0" indent="0">
              <a:buNone/>
            </a:pPr>
            <a:r>
              <a:rPr lang="en-US" dirty="0"/>
              <a:t>Register in advance for this webinar:</a:t>
            </a:r>
          </a:p>
          <a:p>
            <a:pPr marL="0" indent="0">
              <a:buNone/>
            </a:pPr>
            <a:r>
              <a:rPr lang="en-US" u="sng" dirty="0">
                <a:hlinkClick r:id="rId3"/>
              </a:rPr>
              <a:t>https://us02web.zoom.us/webinar/register/WN__JasQdf6Tdu5eC9ZFaI_Pg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576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970E1-029A-4E43-B96B-C03A8BC20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55CBD-0365-6E0A-C18A-C3F0ADFB1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661" y="334595"/>
            <a:ext cx="10686288" cy="618881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4000" dirty="0"/>
              <a:t>Before we get started….</a:t>
            </a:r>
          </a:p>
          <a:p>
            <a:pPr lvl="1"/>
            <a:endParaRPr lang="en-US" sz="1800" dirty="0">
              <a:sym typeface="Wingdings" panose="05000000000000000000" pitchFamily="2" charset="2"/>
            </a:endParaRPr>
          </a:p>
          <a:p>
            <a:pPr lvl="1"/>
            <a:r>
              <a:rPr lang="en-US" sz="1800" dirty="0">
                <a:sym typeface="Wingdings" panose="05000000000000000000" pitchFamily="2" charset="2"/>
              </a:rPr>
              <a:t>Practice and Patience makes proficient! </a:t>
            </a:r>
          </a:p>
          <a:p>
            <a:pPr lvl="2"/>
            <a:r>
              <a:rPr lang="en-US" sz="1400" b="1" dirty="0">
                <a:sym typeface="Wingdings" panose="05000000000000000000" pitchFamily="2" charset="2"/>
              </a:rPr>
              <a:t>Identify where you struggled and re-watch the recording again and again! </a:t>
            </a:r>
          </a:p>
          <a:p>
            <a:pPr lvl="1"/>
            <a:r>
              <a:rPr lang="en-US" sz="1800" dirty="0"/>
              <a:t>Please follow along  - </a:t>
            </a:r>
            <a:r>
              <a:rPr lang="en-US" sz="1800" b="1" dirty="0"/>
              <a:t>Explanation &gt; Demonstration &gt; Together! </a:t>
            </a:r>
          </a:p>
          <a:p>
            <a:pPr lvl="1"/>
            <a:r>
              <a:rPr lang="en-US" sz="1800" dirty="0"/>
              <a:t>Two monitors, or two windows on one screen, is ideal</a:t>
            </a:r>
          </a:p>
          <a:p>
            <a:pPr lvl="1"/>
            <a:r>
              <a:rPr lang="en-US" sz="1800" dirty="0"/>
              <a:t>There are many ways to perform a task, my way might be different from your way</a:t>
            </a:r>
          </a:p>
          <a:p>
            <a:pPr lvl="1"/>
            <a:r>
              <a:rPr lang="en-US" sz="1800" dirty="0"/>
              <a:t>There will be breaks to ask questions and repeat content </a:t>
            </a:r>
          </a:p>
          <a:p>
            <a:pPr lvl="1"/>
            <a:r>
              <a:rPr lang="en-US" sz="1800" dirty="0"/>
              <a:t>You already have the slides!</a:t>
            </a:r>
          </a:p>
          <a:p>
            <a:pPr marL="457200" lvl="1" indent="0">
              <a:buNone/>
            </a:pPr>
            <a:r>
              <a:rPr lang="en-US" sz="1800" dirty="0"/>
              <a:t>__________________________________________________________________________________</a:t>
            </a:r>
          </a:p>
          <a:p>
            <a:pPr marL="457200" lvl="1" indent="0">
              <a:buNone/>
            </a:pPr>
            <a:r>
              <a:rPr lang="en-US" sz="4000" dirty="0"/>
              <a:t>Agenda</a:t>
            </a:r>
            <a:endParaRPr lang="en-US" sz="1600" dirty="0"/>
          </a:p>
          <a:p>
            <a:pPr lvl="1"/>
            <a:r>
              <a:rPr lang="en-US" sz="1600" dirty="0"/>
              <a:t>Run a SHARE Query</a:t>
            </a:r>
          </a:p>
          <a:p>
            <a:pPr lvl="1"/>
            <a:r>
              <a:rPr lang="en-US" sz="1600" dirty="0"/>
              <a:t>View Tab</a:t>
            </a:r>
          </a:p>
          <a:p>
            <a:pPr lvl="1"/>
            <a:r>
              <a:rPr lang="en-US" sz="1600" dirty="0"/>
              <a:t>Pivot Tables </a:t>
            </a:r>
          </a:p>
          <a:p>
            <a:pPr lvl="1"/>
            <a:r>
              <a:rPr lang="en-US" sz="1600" dirty="0"/>
              <a:t>Slicers</a:t>
            </a:r>
          </a:p>
          <a:p>
            <a:pPr lvl="1"/>
            <a:r>
              <a:rPr lang="en-US" sz="1600" dirty="0"/>
              <a:t>Keyboard Shortcut practice using Personal Budget tab</a:t>
            </a:r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57221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9A556-430E-EC49-1C0A-678968E88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F157F-5431-0304-18AB-11001722B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pPr lvl="1" algn="ctr">
              <a:lnSpc>
                <a:spcPct val="90000"/>
              </a:lnSpc>
            </a:pPr>
            <a:r>
              <a:rPr lang="en-US" sz="4600" dirty="0"/>
              <a:t>SHARE Queries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582A5-D868-3016-6BD0-A97AABC46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2421" y="232576"/>
            <a:ext cx="6224335" cy="6392848"/>
          </a:xfrm>
        </p:spPr>
        <p:txBody>
          <a:bodyPr anchor="ctr">
            <a:normAutofit fontScale="70000" lnSpcReduction="20000"/>
          </a:bodyPr>
          <a:lstStyle/>
          <a:p>
            <a:pPr marL="0" indent="0">
              <a:buNone/>
            </a:pPr>
            <a:r>
              <a:rPr lang="en-US" sz="2400" b="1" u="sng" dirty="0"/>
              <a:t>Chart Field Descriptions</a:t>
            </a:r>
          </a:p>
          <a:p>
            <a:r>
              <a:rPr lang="en-US" sz="2400" dirty="0"/>
              <a:t>CHART_OF_ACCTS_CURRENT</a:t>
            </a:r>
          </a:p>
          <a:p>
            <a:r>
              <a:rPr lang="en-US" sz="2400" dirty="0"/>
              <a:t>DEPTS_BY_AGENCY</a:t>
            </a:r>
          </a:p>
          <a:p>
            <a:r>
              <a:rPr lang="en-US" sz="2400" dirty="0"/>
              <a:t>FUND_LISTING_DESC1</a:t>
            </a:r>
          </a:p>
          <a:p>
            <a:pPr marL="0" indent="0">
              <a:buNone/>
            </a:pPr>
            <a:r>
              <a:rPr lang="en-US" sz="2400" b="1" u="sng" dirty="0"/>
              <a:t>Accounts Payable/Procurement</a:t>
            </a:r>
          </a:p>
          <a:p>
            <a:r>
              <a:rPr lang="en-US" sz="2400" dirty="0"/>
              <a:t>NMS_REQUISITION_LISTING</a:t>
            </a:r>
          </a:p>
          <a:p>
            <a:r>
              <a:rPr lang="en-US" sz="2400" dirty="0"/>
              <a:t>NMS_PO_LISTING_DESCR</a:t>
            </a:r>
          </a:p>
          <a:p>
            <a:r>
              <a:rPr lang="en-US" sz="2400" dirty="0"/>
              <a:t>NMS_VCHR_REVIEW_DESCR1</a:t>
            </a:r>
          </a:p>
          <a:p>
            <a:r>
              <a:rPr lang="en-US" sz="2400" dirty="0"/>
              <a:t>NMS_AP_VCHRS_DENIED</a:t>
            </a:r>
          </a:p>
          <a:p>
            <a:r>
              <a:rPr lang="en-US" sz="2400" dirty="0"/>
              <a:t>NMS_VCHR_BUDGET_ERROR</a:t>
            </a:r>
          </a:p>
          <a:p>
            <a:r>
              <a:rPr lang="en-US" sz="2400" dirty="0"/>
              <a:t>NMS_VCHR_MATCH_EXCEPTIONS</a:t>
            </a:r>
          </a:p>
          <a:p>
            <a:r>
              <a:rPr lang="en-US" sz="2400" dirty="0"/>
              <a:t>NMS_AP_JRNL_DETAIL_FUND</a:t>
            </a:r>
          </a:p>
          <a:p>
            <a:pPr lvl="1"/>
            <a:r>
              <a:rPr lang="en-US" sz="2000" dirty="0"/>
              <a:t>Don’t forget to reconcile this to the GL to account for any journal entry changes!</a:t>
            </a:r>
          </a:p>
          <a:p>
            <a:pPr marL="0" indent="0">
              <a:buNone/>
            </a:pPr>
            <a:r>
              <a:rPr lang="en-US" sz="2400" b="1" u="sng" dirty="0"/>
              <a:t>General Ledger</a:t>
            </a:r>
          </a:p>
          <a:p>
            <a:r>
              <a:rPr lang="en-US" sz="2400" dirty="0"/>
              <a:t>NMS_GL_JOURNAL_LINE</a:t>
            </a:r>
          </a:p>
          <a:p>
            <a:pPr marL="0" indent="0">
              <a:buNone/>
            </a:pPr>
            <a:r>
              <a:rPr lang="en-US" sz="2400" b="1" u="sng" dirty="0"/>
              <a:t>Cash</a:t>
            </a:r>
          </a:p>
          <a:p>
            <a:r>
              <a:rPr lang="en-US" sz="2400" dirty="0"/>
              <a:t>NMS_OUTSTANDING_WARRANTS</a:t>
            </a:r>
          </a:p>
          <a:p>
            <a:r>
              <a:rPr lang="en-US" sz="2400" dirty="0"/>
              <a:t>NMS_BANK_TRANS_SEARCH_BY_AMT</a:t>
            </a:r>
          </a:p>
          <a:p>
            <a:r>
              <a:rPr lang="en-US" sz="2400" dirty="0"/>
              <a:t>NMS_DFA_CASH_REPORT_V3_PUB</a:t>
            </a:r>
          </a:p>
          <a:p>
            <a:r>
              <a:rPr lang="en-US" sz="2400" dirty="0"/>
              <a:t>NMS_AR_DJ_ENTRIES_CASH_REMED</a:t>
            </a:r>
          </a:p>
        </p:txBody>
      </p:sp>
    </p:spTree>
    <p:extLst>
      <p:ext uri="{BB962C8B-B14F-4D97-AF65-F5344CB8AC3E}">
        <p14:creationId xmlns:p14="http://schemas.microsoft.com/office/powerpoint/2010/main" val="2964541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7101CF2-E879-FDC5-FD7B-A34CF1D59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r>
              <a:rPr lang="en-US" dirty="0"/>
              <a:t>Questions to ask when deciding which query: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1C7FB-6167-2508-6E11-47F1A7CDA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u="sng" dirty="0"/>
          </a:p>
          <a:p>
            <a:pPr lvl="1"/>
            <a:r>
              <a:rPr lang="en-US" sz="2200" dirty="0"/>
              <a:t>What is your end goal or the purpose of running the query?</a:t>
            </a:r>
          </a:p>
          <a:p>
            <a:pPr lvl="1"/>
            <a:r>
              <a:rPr lang="en-US" sz="2200" dirty="0"/>
              <a:t>Who will be the users of this data? And how will they use it? </a:t>
            </a:r>
          </a:p>
          <a:p>
            <a:pPr lvl="1"/>
            <a:r>
              <a:rPr lang="en-US" sz="2200" dirty="0"/>
              <a:t>How will you use this data?</a:t>
            </a:r>
          </a:p>
          <a:p>
            <a:pPr marL="457200" lvl="1" indent="0">
              <a:buNone/>
            </a:pPr>
            <a:endParaRPr lang="en-US" sz="2200" dirty="0"/>
          </a:p>
          <a:p>
            <a:pPr lvl="1"/>
            <a:r>
              <a:rPr lang="en-US" sz="2200" dirty="0"/>
              <a:t>What does the query data consist of?</a:t>
            </a:r>
          </a:p>
          <a:p>
            <a:pPr lvl="1"/>
            <a:r>
              <a:rPr lang="en-US" sz="2200" dirty="0"/>
              <a:t>How is the data organized in the query?</a:t>
            </a:r>
          </a:p>
          <a:p>
            <a:pPr lvl="1"/>
            <a:r>
              <a:rPr lang="en-US" sz="2200" dirty="0"/>
              <a:t>Do the column headers indicate the data that you need?</a:t>
            </a:r>
          </a:p>
          <a:p>
            <a:pPr lvl="1"/>
            <a:r>
              <a:rPr lang="en-US" sz="2200" dirty="0"/>
              <a:t>Is there data missing that you’d like to include?</a:t>
            </a:r>
          </a:p>
          <a:p>
            <a:pPr lvl="2"/>
            <a:r>
              <a:rPr lang="en-US" sz="1800" dirty="0"/>
              <a:t>Will you need to combine multiple data sources or choose a different query?</a:t>
            </a:r>
          </a:p>
          <a:p>
            <a:pPr marL="457200" lvl="1" indent="0">
              <a:buNone/>
            </a:pP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36768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8FA69-A1CF-F847-DE5C-5B3A8B7ED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5040504F-5946-CC49-A226-C47ED0997E30}"/>
              </a:ext>
            </a:extLst>
          </p:cNvPr>
          <p:cNvGraphicFramePr/>
          <p:nvPr/>
        </p:nvGraphicFramePr>
        <p:xfrm>
          <a:off x="241119" y="1583132"/>
          <a:ext cx="4458042" cy="4009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A8946DA1-769D-4384-3F77-A64EBEAD02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0417" y="781693"/>
            <a:ext cx="4763801" cy="7383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6C7C5E4-3C5F-3F40-6F0C-F23BCCFF802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-274" r="29455" b="274"/>
          <a:stretch>
            <a:fillRect/>
          </a:stretch>
        </p:blipFill>
        <p:spPr>
          <a:xfrm>
            <a:off x="5052011" y="1947301"/>
            <a:ext cx="6787139" cy="41370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5FDDD1F-36E4-17EC-F26C-BA9951E85FF5}"/>
              </a:ext>
            </a:extLst>
          </p:cNvPr>
          <p:cNvSpPr/>
          <p:nvPr/>
        </p:nvSpPr>
        <p:spPr>
          <a:xfrm>
            <a:off x="9211733" y="2473715"/>
            <a:ext cx="1117600" cy="27579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FD46E2C-0567-68CA-57BD-8CA4B121FDA4}"/>
              </a:ext>
            </a:extLst>
          </p:cNvPr>
          <p:cNvSpPr/>
          <p:nvPr/>
        </p:nvSpPr>
        <p:spPr>
          <a:xfrm>
            <a:off x="10872392" y="5089177"/>
            <a:ext cx="387515" cy="27579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79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2C893-0B0A-FA56-87CA-80A9B2068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3DE1E-8482-8D4A-C51D-FA370FEC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922351"/>
            <a:ext cx="3600860" cy="5852159"/>
          </a:xfrm>
        </p:spPr>
        <p:txBody>
          <a:bodyPr>
            <a:noAutofit/>
          </a:bodyPr>
          <a:lstStyle/>
          <a:p>
            <a:pPr lvl="1" algn="l"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Note: you get a preview of the column headers in this screen.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Unit</a:t>
            </a:r>
            <a:r>
              <a:rPr lang="en-US" dirty="0">
                <a:solidFill>
                  <a:schemeClr val="tx1"/>
                </a:solidFill>
              </a:rPr>
              <a:t>: use your </a:t>
            </a:r>
            <a:r>
              <a:rPr lang="en-US">
                <a:solidFill>
                  <a:schemeClr val="tx1"/>
                </a:solidFill>
              </a:rPr>
              <a:t>business unit / agency number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From </a:t>
            </a:r>
            <a:r>
              <a:rPr lang="en-US" b="1" dirty="0" err="1">
                <a:solidFill>
                  <a:schemeClr val="tx1"/>
                </a:solidFill>
              </a:rPr>
              <a:t>Budg</a:t>
            </a:r>
            <a:r>
              <a:rPr lang="en-US" b="1" dirty="0">
                <a:solidFill>
                  <a:schemeClr val="tx1"/>
                </a:solidFill>
              </a:rPr>
              <a:t> Dt</a:t>
            </a:r>
            <a:r>
              <a:rPr lang="en-US" dirty="0">
                <a:solidFill>
                  <a:schemeClr val="tx1"/>
                </a:solidFill>
              </a:rPr>
              <a:t>: day one of fiscal year 2026 (personal preference) 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To </a:t>
            </a:r>
            <a:r>
              <a:rPr lang="en-US" b="1" dirty="0" err="1">
                <a:solidFill>
                  <a:schemeClr val="tx1"/>
                </a:solidFill>
              </a:rPr>
              <a:t>Budg</a:t>
            </a:r>
            <a:r>
              <a:rPr lang="en-US" b="1" dirty="0">
                <a:solidFill>
                  <a:schemeClr val="tx1"/>
                </a:solidFill>
              </a:rPr>
              <a:t> Dt</a:t>
            </a:r>
            <a:r>
              <a:rPr lang="en-US" dirty="0">
                <a:solidFill>
                  <a:schemeClr val="tx1"/>
                </a:solidFill>
              </a:rPr>
              <a:t>: Today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View Results</a:t>
            </a:r>
            <a:br>
              <a:rPr lang="en-US" b="1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If you have a yellow bar at the top of your excel data – </a:t>
            </a:r>
            <a:r>
              <a:rPr lang="en-US" u="sng" dirty="0">
                <a:solidFill>
                  <a:schemeClr val="tx1"/>
                </a:solidFill>
              </a:rPr>
              <a:t>Enable Editing </a:t>
            </a:r>
            <a:br>
              <a:rPr lang="en-US" u="sng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C4D555-AFB9-927F-CDE7-A0CA4E3FDF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447" r="42013" b="-2411"/>
          <a:stretch>
            <a:fillRect/>
          </a:stretch>
        </p:blipFill>
        <p:spPr>
          <a:xfrm>
            <a:off x="5599197" y="1871686"/>
            <a:ext cx="5552365" cy="26760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FD721FB-C6BD-9941-9357-097615A787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234" y="5935649"/>
            <a:ext cx="8332482" cy="438552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A98A477-F10B-5848-F170-A6847A070FF9}"/>
              </a:ext>
            </a:extLst>
          </p:cNvPr>
          <p:cNvSpPr txBox="1">
            <a:spLocks/>
          </p:cNvSpPr>
          <p:nvPr/>
        </p:nvSpPr>
        <p:spPr>
          <a:xfrm>
            <a:off x="2663233" y="-96378"/>
            <a:ext cx="686248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/>
              <a:t>Download the Excel File</a:t>
            </a:r>
          </a:p>
        </p:txBody>
      </p:sp>
    </p:spTree>
    <p:extLst>
      <p:ext uri="{BB962C8B-B14F-4D97-AF65-F5344CB8AC3E}">
        <p14:creationId xmlns:p14="http://schemas.microsoft.com/office/powerpoint/2010/main" val="1665568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AEB71-4B7C-AB72-5A74-5D1A88CCC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255095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Insert pivot table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23A595-A91A-74FB-6ADE-703B1126C028}"/>
              </a:ext>
            </a:extLst>
          </p:cNvPr>
          <p:cNvSpPr txBox="1"/>
          <p:nvPr/>
        </p:nvSpPr>
        <p:spPr>
          <a:xfrm>
            <a:off x="638882" y="4631161"/>
            <a:ext cx="3571810" cy="1559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Ensure the data range captures data from the top left to the bottom right, including headers!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877F80-65E1-0D40-3B2F-9269BB2C7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7502" y="232409"/>
            <a:ext cx="5815773" cy="62604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DBB5655-33DD-09D6-E7AE-38CD447EB0E2}"/>
              </a:ext>
            </a:extLst>
          </p:cNvPr>
          <p:cNvSpPr txBox="1"/>
          <p:nvPr/>
        </p:nvSpPr>
        <p:spPr>
          <a:xfrm>
            <a:off x="8563554" y="3843377"/>
            <a:ext cx="1264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 Ctrl + A</a:t>
            </a:r>
          </a:p>
        </p:txBody>
      </p:sp>
    </p:spTree>
    <p:extLst>
      <p:ext uri="{BB962C8B-B14F-4D97-AF65-F5344CB8AC3E}">
        <p14:creationId xmlns:p14="http://schemas.microsoft.com/office/powerpoint/2010/main" val="293524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99A1B-0BC6-2F73-5183-2996A9978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to Insert a PivotTable: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1C81E-D5D3-FE9F-C31D-9EC6899FD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Select your data</a:t>
            </a:r>
            <a:r>
              <a:rPr lang="en-US" dirty="0"/>
              <a:t>: Click any single cell inside the data set you want to analyze. </a:t>
            </a:r>
          </a:p>
          <a:p>
            <a:r>
              <a:rPr lang="en-US" b="1" dirty="0"/>
              <a:t>Go to the Insert tab</a:t>
            </a:r>
            <a:r>
              <a:rPr lang="en-US" dirty="0"/>
              <a:t>: Click on the "Insert" tab in the ribbon at the top of Excel. </a:t>
            </a:r>
          </a:p>
          <a:p>
            <a:r>
              <a:rPr lang="en-US" b="1" dirty="0"/>
              <a:t>Click on PivotTable</a:t>
            </a:r>
            <a:r>
              <a:rPr lang="en-US" dirty="0"/>
              <a:t>: In the Tables group, click "PivotTable". </a:t>
            </a:r>
          </a:p>
          <a:p>
            <a:r>
              <a:rPr lang="en-US" dirty="0"/>
              <a:t>Choose the data range: Ensure the Table/Range input has correctly identified your data source. Making changes on this screen is not common. </a:t>
            </a:r>
          </a:p>
          <a:p>
            <a:r>
              <a:rPr lang="en-US" b="1" dirty="0"/>
              <a:t>Click OK</a:t>
            </a:r>
            <a:r>
              <a:rPr lang="en-US" dirty="0"/>
              <a:t>: A new worksheet will be created with the PivotTable Field List, allowing you to arrange your data as needed.</a:t>
            </a:r>
          </a:p>
        </p:txBody>
      </p:sp>
    </p:spTree>
    <p:extLst>
      <p:ext uri="{BB962C8B-B14F-4D97-AF65-F5344CB8AC3E}">
        <p14:creationId xmlns:p14="http://schemas.microsoft.com/office/powerpoint/2010/main" val="1669372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3DF97-2D67-3A0C-BC0F-8F0183665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D181C-B7A6-8C5E-4D0A-9C63A4D61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en-US" sz="4600" dirty="0"/>
              <a:t>Take a moment to get familiar with the pivot table!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3E429-3399-4599-FE68-A2CFEC212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1503067"/>
            <a:ext cx="6224335" cy="4480560"/>
          </a:xfrm>
        </p:spPr>
        <p:txBody>
          <a:bodyPr anchor="ctr">
            <a:normAutofit/>
          </a:bodyPr>
          <a:lstStyle/>
          <a:p>
            <a:r>
              <a:rPr lang="en-US" sz="2200" dirty="0"/>
              <a:t>How does your agency use chart fields? </a:t>
            </a:r>
          </a:p>
          <a:p>
            <a:pPr lvl="2"/>
            <a:r>
              <a:rPr lang="en-US" sz="1800" dirty="0"/>
              <a:t>Is your department code based on Division/Bureau, Grant, or other?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Add the Status to see what has been denied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Is it more beneficial for you to organize it first by Supplier ID or Fund? PO number or PO Date?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br>
              <a:rPr lang="en-US" sz="2200" dirty="0"/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72915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1302</TotalTime>
  <Words>1177</Words>
  <Application>Microsoft Office PowerPoint</Application>
  <PresentationFormat>Widescreen</PresentationFormat>
  <Paragraphs>127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Wingdings</vt:lpstr>
      <vt:lpstr>Office Theme</vt:lpstr>
      <vt:lpstr>Excel Essentials Part 2</vt:lpstr>
      <vt:lpstr>PowerPoint Presentation</vt:lpstr>
      <vt:lpstr>SHARE Queries</vt:lpstr>
      <vt:lpstr>Questions to ask when deciding which query:</vt:lpstr>
      <vt:lpstr>PowerPoint Presentation</vt:lpstr>
      <vt:lpstr>Note: you get a preview of the column headers in this screen.   Unit: use your business unit / agency number  From Budg Dt: day one of fiscal year 2026 (personal preference)   To Budg Dt: Today  View Results    If you have a yellow bar at the top of your excel data – Enable Editing   </vt:lpstr>
      <vt:lpstr>Insert pivot table</vt:lpstr>
      <vt:lpstr>Steps to Insert a PivotTable:</vt:lpstr>
      <vt:lpstr>Take a moment to get familiar with the pivot table!</vt:lpstr>
      <vt:lpstr>PowerPoint Presentation</vt:lpstr>
      <vt:lpstr>Let’s take a break.   What questions do you have?</vt:lpstr>
      <vt:lpstr>View Tab</vt:lpstr>
      <vt:lpstr>The Layout Group</vt:lpstr>
      <vt:lpstr>Slicers</vt:lpstr>
      <vt:lpstr>PowerPoint Presentation</vt:lpstr>
      <vt:lpstr>Use Keyboard Shortcuts to complete this budget:</vt:lpstr>
      <vt:lpstr>Fun tips &amp; Questions for the group</vt:lpstr>
      <vt:lpstr>Upcoming Trainings!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Conley, Lauren, DFA</dc:creator>
  <cp:lastModifiedBy>Conley, Lauren, DFA</cp:lastModifiedBy>
  <cp:revision>2</cp:revision>
  <dcterms:created xsi:type="dcterms:W3CDTF">2026-04-13T02:09:37Z</dcterms:created>
  <dcterms:modified xsi:type="dcterms:W3CDTF">2026-04-29T00:26:51Z</dcterms:modified>
</cp:coreProperties>
</file>