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82" r:id="rId3"/>
    <p:sldId id="257" r:id="rId4"/>
    <p:sldId id="287" r:id="rId5"/>
    <p:sldId id="260" r:id="rId6"/>
    <p:sldId id="284" r:id="rId7"/>
    <p:sldId id="288" r:id="rId8"/>
    <p:sldId id="283" r:id="rId9"/>
    <p:sldId id="270" r:id="rId10"/>
    <p:sldId id="285" r:id="rId11"/>
    <p:sldId id="264" r:id="rId12"/>
    <p:sldId id="262" r:id="rId13"/>
    <p:sldId id="299" r:id="rId14"/>
    <p:sldId id="267" r:id="rId15"/>
    <p:sldId id="297" r:id="rId16"/>
    <p:sldId id="298" r:id="rId17"/>
    <p:sldId id="266" r:id="rId18"/>
    <p:sldId id="261" r:id="rId19"/>
    <p:sldId id="291" r:id="rId20"/>
    <p:sldId id="295" r:id="rId21"/>
    <p:sldId id="296" r:id="rId22"/>
    <p:sldId id="275" r:id="rId23"/>
    <p:sldId id="278" r:id="rId24"/>
    <p:sldId id="277" r:id="rId25"/>
    <p:sldId id="276" r:id="rId26"/>
    <p:sldId id="30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7036" autoAdjust="0"/>
  </p:normalViewPr>
  <p:slideViewPr>
    <p:cSldViewPr snapToGrid="0">
      <p:cViewPr varScale="1">
        <p:scale>
          <a:sx n="123" d="100"/>
          <a:sy n="123" d="100"/>
        </p:scale>
        <p:origin x="120"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nley, Lauren, DFA" userId="5f76e7ff-f8bf-4d41-8fa6-9551153676a6" providerId="ADAL" clId="{97B8A03B-EE2D-42C1-831E-A528F89ECBFB}"/>
    <pc:docChg chg="undo redo custSel addSld delSld modSld sldOrd">
      <pc:chgData name="Conley, Lauren, DFA" userId="5f76e7ff-f8bf-4d41-8fa6-9551153676a6" providerId="ADAL" clId="{97B8A03B-EE2D-42C1-831E-A528F89ECBFB}" dt="2026-04-13T20:56:51.231" v="10999" actId="27636"/>
      <pc:docMkLst>
        <pc:docMk/>
      </pc:docMkLst>
      <pc:sldChg chg="addSp delSp modSp mod delDesignElem">
        <pc:chgData name="Conley, Lauren, DFA" userId="5f76e7ff-f8bf-4d41-8fa6-9551153676a6" providerId="ADAL" clId="{97B8A03B-EE2D-42C1-831E-A528F89ECBFB}" dt="2026-03-17T22:52:33.891" v="10647" actId="478"/>
        <pc:sldMkLst>
          <pc:docMk/>
          <pc:sldMk cId="3809310106" sldId="256"/>
        </pc:sldMkLst>
        <pc:spChg chg="mod">
          <ac:chgData name="Conley, Lauren, DFA" userId="5f76e7ff-f8bf-4d41-8fa6-9551153676a6" providerId="ADAL" clId="{97B8A03B-EE2D-42C1-831E-A528F89ECBFB}" dt="2026-03-17T01:36:09.716" v="8735" actId="26606"/>
          <ac:spMkLst>
            <pc:docMk/>
            <pc:sldMk cId="3809310106" sldId="256"/>
            <ac:spMk id="2" creationId="{28A2A85A-F5D0-D571-EBCF-F59D92C9BA5A}"/>
          </ac:spMkLst>
        </pc:spChg>
        <pc:spChg chg="mod">
          <ac:chgData name="Conley, Lauren, DFA" userId="5f76e7ff-f8bf-4d41-8fa6-9551153676a6" providerId="ADAL" clId="{97B8A03B-EE2D-42C1-831E-A528F89ECBFB}" dt="2026-03-17T01:36:09.716" v="8735" actId="26606"/>
          <ac:spMkLst>
            <pc:docMk/>
            <pc:sldMk cId="3809310106" sldId="256"/>
            <ac:spMk id="3" creationId="{BC71D32E-29B5-4E93-642D-8C96CB74CBE7}"/>
          </ac:spMkLst>
        </pc:spChg>
        <pc:spChg chg="add del">
          <ac:chgData name="Conley, Lauren, DFA" userId="5f76e7ff-f8bf-4d41-8fa6-9551153676a6" providerId="ADAL" clId="{97B8A03B-EE2D-42C1-831E-A528F89ECBFB}" dt="2026-03-17T01:36:09.716" v="8735" actId="26606"/>
          <ac:spMkLst>
            <pc:docMk/>
            <pc:sldMk cId="3809310106" sldId="256"/>
            <ac:spMk id="202" creationId="{289ED1AA-8684-4D37-B208-8777E1A7780D}"/>
          </ac:spMkLst>
        </pc:spChg>
        <pc:spChg chg="add del">
          <ac:chgData name="Conley, Lauren, DFA" userId="5f76e7ff-f8bf-4d41-8fa6-9551153676a6" providerId="ADAL" clId="{97B8A03B-EE2D-42C1-831E-A528F89ECBFB}" dt="2026-03-17T01:36:09.716" v="8735" actId="26606"/>
          <ac:spMkLst>
            <pc:docMk/>
            <pc:sldMk cId="3809310106" sldId="256"/>
            <ac:spMk id="204" creationId="{4180E01B-B1F4-437C-807D-1C930718EE64}"/>
          </ac:spMkLst>
        </pc:spChg>
        <pc:spChg chg="add del">
          <ac:chgData name="Conley, Lauren, DFA" userId="5f76e7ff-f8bf-4d41-8fa6-9551153676a6" providerId="ADAL" clId="{97B8A03B-EE2D-42C1-831E-A528F89ECBFB}" dt="2026-03-17T01:36:09.716" v="8735" actId="26606"/>
          <ac:spMkLst>
            <pc:docMk/>
            <pc:sldMk cId="3809310106" sldId="256"/>
            <ac:spMk id="206" creationId="{41F77738-2AF0-4750-A0C7-F97C2C17590E}"/>
          </ac:spMkLst>
        </pc:spChg>
      </pc:sldChg>
      <pc:sldChg chg="addSp delSp modSp mod ord delDesignElem">
        <pc:chgData name="Conley, Lauren, DFA" userId="5f76e7ff-f8bf-4d41-8fa6-9551153676a6" providerId="ADAL" clId="{97B8A03B-EE2D-42C1-831E-A528F89ECBFB}" dt="2026-03-18T14:04:34.034" v="10797" actId="14100"/>
        <pc:sldMkLst>
          <pc:docMk/>
          <pc:sldMk cId="3380731748" sldId="257"/>
        </pc:sldMkLst>
        <pc:spChg chg="mod">
          <ac:chgData name="Conley, Lauren, DFA" userId="5f76e7ff-f8bf-4d41-8fa6-9551153676a6" providerId="ADAL" clId="{97B8A03B-EE2D-42C1-831E-A528F89ECBFB}" dt="2026-03-18T14:04:34.034" v="10797" actId="14100"/>
          <ac:spMkLst>
            <pc:docMk/>
            <pc:sldMk cId="3380731748" sldId="257"/>
            <ac:spMk id="2" creationId="{74CC00BA-99AB-C38A-D045-ED8BCA7C2B23}"/>
          </ac:spMkLst>
        </pc:spChg>
        <pc:spChg chg="mod ord">
          <ac:chgData name="Conley, Lauren, DFA" userId="5f76e7ff-f8bf-4d41-8fa6-9551153676a6" providerId="ADAL" clId="{97B8A03B-EE2D-42C1-831E-A528F89ECBFB}" dt="2026-03-16T20:36:12.739" v="7677" actId="20577"/>
          <ac:spMkLst>
            <pc:docMk/>
            <pc:sldMk cId="3380731748" sldId="257"/>
            <ac:spMk id="4" creationId="{8CFB6158-E231-BC23-FA36-3BEC6ECEF9BB}"/>
          </ac:spMkLst>
        </pc:spChg>
        <pc:spChg chg="add mod">
          <ac:chgData name="Conley, Lauren, DFA" userId="5f76e7ff-f8bf-4d41-8fa6-9551153676a6" providerId="ADAL" clId="{97B8A03B-EE2D-42C1-831E-A528F89ECBFB}" dt="2026-03-16T20:40:22.937" v="7755" actId="20578"/>
          <ac:spMkLst>
            <pc:docMk/>
            <pc:sldMk cId="3380731748" sldId="257"/>
            <ac:spMk id="5" creationId="{030FFB81-CD5C-CA61-4650-736091C69DFD}"/>
          </ac:spMkLst>
        </pc:spChg>
      </pc:sldChg>
      <pc:sldChg chg="addSp delSp modSp mod ord delDesignElem">
        <pc:chgData name="Conley, Lauren, DFA" userId="5f76e7ff-f8bf-4d41-8fa6-9551153676a6" providerId="ADAL" clId="{97B8A03B-EE2D-42C1-831E-A528F89ECBFB}" dt="2026-03-17T14:43:24.885" v="8754" actId="20577"/>
        <pc:sldMkLst>
          <pc:docMk/>
          <pc:sldMk cId="836768496" sldId="260"/>
        </pc:sldMkLst>
        <pc:spChg chg="mod ord">
          <ac:chgData name="Conley, Lauren, DFA" userId="5f76e7ff-f8bf-4d41-8fa6-9551153676a6" providerId="ADAL" clId="{97B8A03B-EE2D-42C1-831E-A528F89ECBFB}" dt="2026-03-17T14:43:24.885" v="8754" actId="20577"/>
          <ac:spMkLst>
            <pc:docMk/>
            <pc:sldMk cId="836768496" sldId="260"/>
            <ac:spMk id="3" creationId="{7E31C7FB-6167-2508-6E11-47F1A7CDA150}"/>
          </ac:spMkLst>
        </pc:spChg>
      </pc:sldChg>
      <pc:sldChg chg="addSp delSp modSp mod ord delDesignElem">
        <pc:chgData name="Conley, Lauren, DFA" userId="5f76e7ff-f8bf-4d41-8fa6-9551153676a6" providerId="ADAL" clId="{97B8A03B-EE2D-42C1-831E-A528F89ECBFB}" dt="2026-03-14T20:34:00.864" v="7088"/>
        <pc:sldMkLst>
          <pc:docMk/>
          <pc:sldMk cId="870734088" sldId="261"/>
        </pc:sldMkLst>
      </pc:sldChg>
      <pc:sldChg chg="addSp delSp modSp mod delDesignElem">
        <pc:chgData name="Conley, Lauren, DFA" userId="5f76e7ff-f8bf-4d41-8fa6-9551153676a6" providerId="ADAL" clId="{97B8A03B-EE2D-42C1-831E-A528F89ECBFB}" dt="2026-03-17T22:40:14.867" v="10079" actId="478"/>
        <pc:sldMkLst>
          <pc:docMk/>
          <pc:sldMk cId="293524678" sldId="262"/>
        </pc:sldMkLst>
        <pc:spChg chg="add mod">
          <ac:chgData name="Conley, Lauren, DFA" userId="5f76e7ff-f8bf-4d41-8fa6-9551153676a6" providerId="ADAL" clId="{97B8A03B-EE2D-42C1-831E-A528F89ECBFB}" dt="2026-03-16T22:33:03.629" v="8205" actId="1076"/>
          <ac:spMkLst>
            <pc:docMk/>
            <pc:sldMk cId="293524678" sldId="262"/>
            <ac:spMk id="3" creationId="{7DBB5655-33DD-09D6-E7AE-38CD447EB0E2}"/>
          </ac:spMkLst>
        </pc:spChg>
      </pc:sldChg>
      <pc:sldChg chg="addSp delSp modSp mod ord delDesignElem">
        <pc:chgData name="Conley, Lauren, DFA" userId="5f76e7ff-f8bf-4d41-8fa6-9551153676a6" providerId="ADAL" clId="{97B8A03B-EE2D-42C1-831E-A528F89ECBFB}" dt="2026-03-17T22:49:31.207" v="10384" actId="21"/>
        <pc:sldMkLst>
          <pc:docMk/>
          <pc:sldMk cId="2781224401" sldId="264"/>
        </pc:sldMkLst>
        <pc:spChg chg="mod">
          <ac:chgData name="Conley, Lauren, DFA" userId="5f76e7ff-f8bf-4d41-8fa6-9551153676a6" providerId="ADAL" clId="{97B8A03B-EE2D-42C1-831E-A528F89ECBFB}" dt="2026-03-17T00:28:36.586" v="8707" actId="20577"/>
          <ac:spMkLst>
            <pc:docMk/>
            <pc:sldMk cId="2781224401" sldId="264"/>
            <ac:spMk id="2" creationId="{5F380311-19F6-6F77-E059-FB0FDEF1ADC8}"/>
          </ac:spMkLst>
        </pc:spChg>
        <pc:spChg chg="add del mod">
          <ac:chgData name="Conley, Lauren, DFA" userId="5f76e7ff-f8bf-4d41-8fa6-9551153676a6" providerId="ADAL" clId="{97B8A03B-EE2D-42C1-831E-A528F89ECBFB}" dt="2026-03-16T22:58:41.005" v="8679" actId="13926"/>
          <ac:spMkLst>
            <pc:docMk/>
            <pc:sldMk cId="2781224401" sldId="264"/>
            <ac:spMk id="6" creationId="{0625C144-09E2-6321-1BA3-AABF5F7E002C}"/>
          </ac:spMkLst>
        </pc:spChg>
      </pc:sldChg>
      <pc:sldChg chg="addSp delSp modSp mod ord delDesignElem">
        <pc:chgData name="Conley, Lauren, DFA" userId="5f76e7ff-f8bf-4d41-8fa6-9551153676a6" providerId="ADAL" clId="{97B8A03B-EE2D-42C1-831E-A528F89ECBFB}" dt="2026-03-17T22:48:03.172" v="10322" actId="20577"/>
        <pc:sldMkLst>
          <pc:docMk/>
          <pc:sldMk cId="2935327931" sldId="266"/>
        </pc:sldMkLst>
        <pc:spChg chg="mod ord">
          <ac:chgData name="Conley, Lauren, DFA" userId="5f76e7ff-f8bf-4d41-8fa6-9551153676a6" providerId="ADAL" clId="{97B8A03B-EE2D-42C1-831E-A528F89ECBFB}" dt="2026-03-17T22:48:03.172" v="10322" actId="20577"/>
          <ac:spMkLst>
            <pc:docMk/>
            <pc:sldMk cId="2935327931" sldId="266"/>
            <ac:spMk id="3" creationId="{587EFFD4-182C-7C0F-C728-4ADFEFA4AAB4}"/>
          </ac:spMkLst>
        </pc:spChg>
      </pc:sldChg>
      <pc:sldChg chg="addSp delSp modSp mod delDesignElem">
        <pc:chgData name="Conley, Lauren, DFA" userId="5f76e7ff-f8bf-4d41-8fa6-9551153676a6" providerId="ADAL" clId="{97B8A03B-EE2D-42C1-831E-A528F89ECBFB}" dt="2026-03-17T00:38:02.867" v="8722" actId="20577"/>
        <pc:sldMkLst>
          <pc:docMk/>
          <pc:sldMk cId="972915505" sldId="267"/>
        </pc:sldMkLst>
        <pc:spChg chg="mod">
          <ac:chgData name="Conley, Lauren, DFA" userId="5f76e7ff-f8bf-4d41-8fa6-9551153676a6" providerId="ADAL" clId="{97B8A03B-EE2D-42C1-831E-A528F89ECBFB}" dt="2026-03-17T00:38:02.867" v="8722" actId="20577"/>
          <ac:spMkLst>
            <pc:docMk/>
            <pc:sldMk cId="972915505" sldId="267"/>
            <ac:spMk id="3" creationId="{9D33E429-3399-4599-FE68-A2CFEC2121F1}"/>
          </ac:spMkLst>
        </pc:spChg>
      </pc:sldChg>
      <pc:sldChg chg="addSp delSp modSp add mod ord delDesignElem">
        <pc:chgData name="Conley, Lauren, DFA" userId="5f76e7ff-f8bf-4d41-8fa6-9551153676a6" providerId="ADAL" clId="{97B8A03B-EE2D-42C1-831E-A528F89ECBFB}" dt="2026-04-13T20:56:51.231" v="10999" actId="27636"/>
        <pc:sldMkLst>
          <pc:docMk/>
          <pc:sldMk cId="3506289245" sldId="270"/>
        </pc:sldMkLst>
        <pc:spChg chg="mod ord">
          <ac:chgData name="Conley, Lauren, DFA" userId="5f76e7ff-f8bf-4d41-8fa6-9551153676a6" providerId="ADAL" clId="{97B8A03B-EE2D-42C1-831E-A528F89ECBFB}" dt="2026-04-13T20:56:51.231" v="10999" actId="27636"/>
          <ac:spMkLst>
            <pc:docMk/>
            <pc:sldMk cId="3506289245" sldId="270"/>
            <ac:spMk id="3" creationId="{A46157B5-98E7-BBBA-D7DC-55E52B935B8C}"/>
          </ac:spMkLst>
        </pc:spChg>
      </pc:sldChg>
      <pc:sldChg chg="addSp delSp modSp new mod ord delDesignElem">
        <pc:chgData name="Conley, Lauren, DFA" userId="5f76e7ff-f8bf-4d41-8fa6-9551153676a6" providerId="ADAL" clId="{97B8A03B-EE2D-42C1-831E-A528F89ECBFB}" dt="2026-03-17T22:33:16.981" v="9829" actId="1076"/>
        <pc:sldMkLst>
          <pc:docMk/>
          <pc:sldMk cId="2436182251" sldId="275"/>
        </pc:sldMkLst>
        <pc:spChg chg="add mod">
          <ac:chgData name="Conley, Lauren, DFA" userId="5f76e7ff-f8bf-4d41-8fa6-9551153676a6" providerId="ADAL" clId="{97B8A03B-EE2D-42C1-831E-A528F89ECBFB}" dt="2026-03-17T22:33:16.981" v="9829" actId="1076"/>
          <ac:spMkLst>
            <pc:docMk/>
            <pc:sldMk cId="2436182251" sldId="275"/>
            <ac:spMk id="2" creationId="{A411C982-E0F5-AF0D-1B50-EEE13F6347AA}"/>
          </ac:spMkLst>
        </pc:spChg>
      </pc:sldChg>
      <pc:sldChg chg="addSp delSp modSp add mod ord">
        <pc:chgData name="Conley, Lauren, DFA" userId="5f76e7ff-f8bf-4d41-8fa6-9551153676a6" providerId="ADAL" clId="{97B8A03B-EE2D-42C1-831E-A528F89ECBFB}" dt="2026-03-17T22:27:25.452" v="9162" actId="20577"/>
        <pc:sldMkLst>
          <pc:docMk/>
          <pc:sldMk cId="1018426026" sldId="276"/>
        </pc:sldMkLst>
        <pc:spChg chg="add mod">
          <ac:chgData name="Conley, Lauren, DFA" userId="5f76e7ff-f8bf-4d41-8fa6-9551153676a6" providerId="ADAL" clId="{97B8A03B-EE2D-42C1-831E-A528F89ECBFB}" dt="2026-03-17T22:27:25.452" v="9162" actId="20577"/>
          <ac:spMkLst>
            <pc:docMk/>
            <pc:sldMk cId="1018426026" sldId="276"/>
            <ac:spMk id="4" creationId="{DD4D0010-1700-EEB1-9308-AEB43FF60EB4}"/>
          </ac:spMkLst>
        </pc:spChg>
        <pc:picChg chg="add mod">
          <ac:chgData name="Conley, Lauren, DFA" userId="5f76e7ff-f8bf-4d41-8fa6-9551153676a6" providerId="ADAL" clId="{97B8A03B-EE2D-42C1-831E-A528F89ECBFB}" dt="2026-03-16T20:37:47.507" v="7723" actId="1076"/>
          <ac:picMkLst>
            <pc:docMk/>
            <pc:sldMk cId="1018426026" sldId="276"/>
            <ac:picMk id="2" creationId="{BE4D0AFD-0694-08C7-F804-7870A5EDB2BF}"/>
          </ac:picMkLst>
        </pc:picChg>
        <pc:picChg chg="add mod">
          <ac:chgData name="Conley, Lauren, DFA" userId="5f76e7ff-f8bf-4d41-8fa6-9551153676a6" providerId="ADAL" clId="{97B8A03B-EE2D-42C1-831E-A528F89ECBFB}" dt="2026-03-16T20:37:47.507" v="7723" actId="1076"/>
          <ac:picMkLst>
            <pc:docMk/>
            <pc:sldMk cId="1018426026" sldId="276"/>
            <ac:picMk id="3" creationId="{9BA1045B-6F70-AE66-ADA4-B74173CE4AB7}"/>
          </ac:picMkLst>
        </pc:picChg>
      </pc:sldChg>
      <pc:sldChg chg="addSp delSp modSp add mod ord delDesignElem">
        <pc:chgData name="Conley, Lauren, DFA" userId="5f76e7ff-f8bf-4d41-8fa6-9551153676a6" providerId="ADAL" clId="{97B8A03B-EE2D-42C1-831E-A528F89ECBFB}" dt="2026-03-17T22:29:45.745" v="9328" actId="1076"/>
        <pc:sldMkLst>
          <pc:docMk/>
          <pc:sldMk cId="822142844" sldId="277"/>
        </pc:sldMkLst>
        <pc:spChg chg="add mod">
          <ac:chgData name="Conley, Lauren, DFA" userId="5f76e7ff-f8bf-4d41-8fa6-9551153676a6" providerId="ADAL" clId="{97B8A03B-EE2D-42C1-831E-A528F89ECBFB}" dt="2026-03-17T22:29:45.745" v="9328" actId="1076"/>
          <ac:spMkLst>
            <pc:docMk/>
            <pc:sldMk cId="822142844" sldId="277"/>
            <ac:spMk id="23" creationId="{C3FACC79-21D7-5277-9E4B-F3229C017740}"/>
          </ac:spMkLst>
        </pc:spChg>
        <pc:picChg chg="add mod">
          <ac:chgData name="Conley, Lauren, DFA" userId="5f76e7ff-f8bf-4d41-8fa6-9551153676a6" providerId="ADAL" clId="{97B8A03B-EE2D-42C1-831E-A528F89ECBFB}" dt="2026-03-17T22:28:11.774" v="9262" actId="1076"/>
          <ac:picMkLst>
            <pc:docMk/>
            <pc:sldMk cId="822142844" sldId="277"/>
            <ac:picMk id="3" creationId="{87AA29B4-1FD3-6DE7-D756-BF07D745172E}"/>
          </ac:picMkLst>
        </pc:picChg>
        <pc:cxnChg chg="add mod">
          <ac:chgData name="Conley, Lauren, DFA" userId="5f76e7ff-f8bf-4d41-8fa6-9551153676a6" providerId="ADAL" clId="{97B8A03B-EE2D-42C1-831E-A528F89ECBFB}" dt="2026-03-17T22:28:17.213" v="9266"/>
          <ac:cxnSpMkLst>
            <pc:docMk/>
            <pc:sldMk cId="822142844" sldId="277"/>
            <ac:cxnSpMk id="24" creationId="{17D8D353-5634-3219-29C9-F126858CA125}"/>
          </ac:cxnSpMkLst>
        </pc:cxnChg>
      </pc:sldChg>
      <pc:sldChg chg="addSp delSp modSp add mod ord delDesignElem">
        <pc:chgData name="Conley, Lauren, DFA" userId="5f76e7ff-f8bf-4d41-8fa6-9551153676a6" providerId="ADAL" clId="{97B8A03B-EE2D-42C1-831E-A528F89ECBFB}" dt="2026-03-17T22:31:38.406" v="9567" actId="1076"/>
        <pc:sldMkLst>
          <pc:docMk/>
          <pc:sldMk cId="696627729" sldId="278"/>
        </pc:sldMkLst>
        <pc:spChg chg="add mod">
          <ac:chgData name="Conley, Lauren, DFA" userId="5f76e7ff-f8bf-4d41-8fa6-9551153676a6" providerId="ADAL" clId="{97B8A03B-EE2D-42C1-831E-A528F89ECBFB}" dt="2026-03-17T22:31:38.406" v="9567" actId="1076"/>
          <ac:spMkLst>
            <pc:docMk/>
            <pc:sldMk cId="696627729" sldId="278"/>
            <ac:spMk id="2" creationId="{7D7929FE-8EC8-2F4A-DD26-BF392FA032D1}"/>
          </ac:spMkLst>
        </pc:spChg>
        <pc:picChg chg="add mod modCrop">
          <ac:chgData name="Conley, Lauren, DFA" userId="5f76e7ff-f8bf-4d41-8fa6-9551153676a6" providerId="ADAL" clId="{97B8A03B-EE2D-42C1-831E-A528F89ECBFB}" dt="2026-03-16T20:06:21.354" v="7106" actId="1076"/>
          <ac:picMkLst>
            <pc:docMk/>
            <pc:sldMk cId="696627729" sldId="278"/>
            <ac:picMk id="3" creationId="{3CF00DE6-4179-1560-A250-C63C5E5A4618}"/>
          </ac:picMkLst>
        </pc:picChg>
        <pc:picChg chg="mod">
          <ac:chgData name="Conley, Lauren, DFA" userId="5f76e7ff-f8bf-4d41-8fa6-9551153676a6" providerId="ADAL" clId="{97B8A03B-EE2D-42C1-831E-A528F89ECBFB}" dt="2026-03-16T20:06:00.709" v="7100" actId="1076"/>
          <ac:picMkLst>
            <pc:docMk/>
            <pc:sldMk cId="696627729" sldId="278"/>
            <ac:picMk id="26" creationId="{9DF8F635-C619-7978-7613-82F793B67788}"/>
          </ac:picMkLst>
        </pc:picChg>
        <pc:cxnChg chg="mod">
          <ac:chgData name="Conley, Lauren, DFA" userId="5f76e7ff-f8bf-4d41-8fa6-9551153676a6" providerId="ADAL" clId="{97B8A03B-EE2D-42C1-831E-A528F89ECBFB}" dt="2026-03-16T20:06:03.383" v="7101" actId="14100"/>
          <ac:cxnSpMkLst>
            <pc:docMk/>
            <pc:sldMk cId="696627729" sldId="278"/>
            <ac:cxnSpMk id="32" creationId="{FC37652E-588C-2CDB-716F-A9583777A6CC}"/>
          </ac:cxnSpMkLst>
        </pc:cxnChg>
      </pc:sldChg>
      <pc:sldChg chg="modSp add mod ord">
        <pc:chgData name="Conley, Lauren, DFA" userId="5f76e7ff-f8bf-4d41-8fa6-9551153676a6" providerId="ADAL" clId="{97B8A03B-EE2D-42C1-831E-A528F89ECBFB}" dt="2026-03-18T14:12:20.671" v="10958" actId="113"/>
        <pc:sldMkLst>
          <pc:docMk/>
          <pc:sldMk cId="3257221506" sldId="282"/>
        </pc:sldMkLst>
        <pc:spChg chg="mod">
          <ac:chgData name="Conley, Lauren, DFA" userId="5f76e7ff-f8bf-4d41-8fa6-9551153676a6" providerId="ADAL" clId="{97B8A03B-EE2D-42C1-831E-A528F89ECBFB}" dt="2026-03-18T14:12:20.671" v="10958" actId="113"/>
          <ac:spMkLst>
            <pc:docMk/>
            <pc:sldMk cId="3257221506" sldId="282"/>
            <ac:spMk id="3" creationId="{39355CBD-0365-6E0A-C18A-C3F0ADFB1F34}"/>
          </ac:spMkLst>
        </pc:spChg>
        <pc:spChg chg="mod">
          <ac:chgData name="Conley, Lauren, DFA" userId="5f76e7ff-f8bf-4d41-8fa6-9551153676a6" providerId="ADAL" clId="{97B8A03B-EE2D-42C1-831E-A528F89ECBFB}" dt="2026-03-16T20:45:07.285" v="7811" actId="20577"/>
          <ac:spMkLst>
            <pc:docMk/>
            <pc:sldMk cId="3257221506" sldId="282"/>
            <ac:spMk id="6" creationId="{932CA3FE-E529-81DD-28BB-61326B48F9B7}"/>
          </ac:spMkLst>
        </pc:spChg>
      </pc:sldChg>
      <pc:sldChg chg="addSp delSp modSp add mod ord">
        <pc:chgData name="Conley, Lauren, DFA" userId="5f76e7ff-f8bf-4d41-8fa6-9551153676a6" providerId="ADAL" clId="{97B8A03B-EE2D-42C1-831E-A528F89ECBFB}" dt="2026-03-16T21:50:37.655" v="7853"/>
        <pc:sldMkLst>
          <pc:docMk/>
          <pc:sldMk cId="3526852615" sldId="283"/>
        </pc:sldMkLst>
      </pc:sldChg>
      <pc:sldChg chg="addSp delSp modSp add mod ord">
        <pc:chgData name="Conley, Lauren, DFA" userId="5f76e7ff-f8bf-4d41-8fa6-9551153676a6" providerId="ADAL" clId="{97B8A03B-EE2D-42C1-831E-A528F89ECBFB}" dt="2026-03-16T22:01:49.267" v="7934" actId="20577"/>
        <pc:sldMkLst>
          <pc:docMk/>
          <pc:sldMk cId="1975779926" sldId="284"/>
        </pc:sldMkLst>
        <pc:graphicFrameChg chg="add mod modGraphic">
          <ac:chgData name="Conley, Lauren, DFA" userId="5f76e7ff-f8bf-4d41-8fa6-9551153676a6" providerId="ADAL" clId="{97B8A03B-EE2D-42C1-831E-A528F89ECBFB}" dt="2026-03-16T22:01:49.267" v="7934" actId="20577"/>
          <ac:graphicFrameMkLst>
            <pc:docMk/>
            <pc:sldMk cId="1975779926" sldId="284"/>
            <ac:graphicFrameMk id="7" creationId="{5040504F-5946-CC49-A226-C47ED0997E30}"/>
          </ac:graphicFrameMkLst>
        </pc:graphicFrameChg>
      </pc:sldChg>
      <pc:sldChg chg="addSp delSp modSp new mod ord">
        <pc:chgData name="Conley, Lauren, DFA" userId="5f76e7ff-f8bf-4d41-8fa6-9551153676a6" providerId="ADAL" clId="{97B8A03B-EE2D-42C1-831E-A528F89ECBFB}" dt="2026-03-17T22:39:25.338" v="10065" actId="1076"/>
        <pc:sldMkLst>
          <pc:docMk/>
          <pc:sldMk cId="593912856" sldId="285"/>
        </pc:sldMkLst>
        <pc:spChg chg="add mod">
          <ac:chgData name="Conley, Lauren, DFA" userId="5f76e7ff-f8bf-4d41-8fa6-9551153676a6" providerId="ADAL" clId="{97B8A03B-EE2D-42C1-831E-A528F89ECBFB}" dt="2026-03-17T22:35:49.058" v="10005" actId="1076"/>
          <ac:spMkLst>
            <pc:docMk/>
            <pc:sldMk cId="593912856" sldId="285"/>
            <ac:spMk id="5" creationId="{71301BC9-FDF5-612F-1858-2885D51079F8}"/>
          </ac:spMkLst>
        </pc:spChg>
        <pc:spChg chg="add mod">
          <ac:chgData name="Conley, Lauren, DFA" userId="5f76e7ff-f8bf-4d41-8fa6-9551153676a6" providerId="ADAL" clId="{97B8A03B-EE2D-42C1-831E-A528F89ECBFB}" dt="2026-03-17T22:36:27.848" v="10014" actId="1076"/>
          <ac:spMkLst>
            <pc:docMk/>
            <pc:sldMk cId="593912856" sldId="285"/>
            <ac:spMk id="6" creationId="{CD8A66D0-3262-8C14-6941-08232C9A0A41}"/>
          </ac:spMkLst>
        </pc:spChg>
        <pc:spChg chg="add mod">
          <ac:chgData name="Conley, Lauren, DFA" userId="5f76e7ff-f8bf-4d41-8fa6-9551153676a6" providerId="ADAL" clId="{97B8A03B-EE2D-42C1-831E-A528F89ECBFB}" dt="2026-03-17T22:39:25.338" v="10065" actId="1076"/>
          <ac:spMkLst>
            <pc:docMk/>
            <pc:sldMk cId="593912856" sldId="285"/>
            <ac:spMk id="25" creationId="{BF27BAC5-7FB9-BE6A-8628-81025DC558EF}"/>
          </ac:spMkLst>
        </pc:spChg>
        <pc:picChg chg="add mod modCrop">
          <ac:chgData name="Conley, Lauren, DFA" userId="5f76e7ff-f8bf-4d41-8fa6-9551153676a6" providerId="ADAL" clId="{97B8A03B-EE2D-42C1-831E-A528F89ECBFB}" dt="2026-03-17T22:36:22.018" v="10013" actId="1076"/>
          <ac:picMkLst>
            <pc:docMk/>
            <pc:sldMk cId="593912856" sldId="285"/>
            <ac:picMk id="3" creationId="{84346CF7-EB14-90E0-8B84-FC78450CDBED}"/>
          </ac:picMkLst>
        </pc:picChg>
        <pc:picChg chg="add mod">
          <ac:chgData name="Conley, Lauren, DFA" userId="5f76e7ff-f8bf-4d41-8fa6-9551153676a6" providerId="ADAL" clId="{97B8A03B-EE2D-42C1-831E-A528F89ECBFB}" dt="2026-03-17T22:35:42.602" v="10003" actId="1076"/>
          <ac:picMkLst>
            <pc:docMk/>
            <pc:sldMk cId="593912856" sldId="285"/>
            <ac:picMk id="4" creationId="{54AD4DB1-825E-5868-616B-89E542F9AE3E}"/>
          </ac:picMkLst>
        </pc:picChg>
        <pc:picChg chg="add mod">
          <ac:chgData name="Conley, Lauren, DFA" userId="5f76e7ff-f8bf-4d41-8fa6-9551153676a6" providerId="ADAL" clId="{97B8A03B-EE2D-42C1-831E-A528F89ECBFB}" dt="2026-03-17T22:35:44.137" v="10004" actId="1076"/>
          <ac:picMkLst>
            <pc:docMk/>
            <pc:sldMk cId="593912856" sldId="285"/>
            <ac:picMk id="7" creationId="{4940B237-2A21-6D52-B163-A46DA5B9F7E6}"/>
          </ac:picMkLst>
        </pc:picChg>
        <pc:picChg chg="add mod">
          <ac:chgData name="Conley, Lauren, DFA" userId="5f76e7ff-f8bf-4d41-8fa6-9551153676a6" providerId="ADAL" clId="{97B8A03B-EE2D-42C1-831E-A528F89ECBFB}" dt="2026-03-17T22:36:36.131" v="10017" actId="1076"/>
          <ac:picMkLst>
            <pc:docMk/>
            <pc:sldMk cId="593912856" sldId="285"/>
            <ac:picMk id="11" creationId="{449030B8-E923-950C-B675-39812F4F0475}"/>
          </ac:picMkLst>
        </pc:picChg>
        <pc:cxnChg chg="add mod">
          <ac:chgData name="Conley, Lauren, DFA" userId="5f76e7ff-f8bf-4d41-8fa6-9551153676a6" providerId="ADAL" clId="{97B8A03B-EE2D-42C1-831E-A528F89ECBFB}" dt="2026-03-17T22:37:06.699" v="10021" actId="14100"/>
          <ac:cxnSpMkLst>
            <pc:docMk/>
            <pc:sldMk cId="593912856" sldId="285"/>
            <ac:cxnSpMk id="8" creationId="{DE060D25-2A31-5FC0-500D-85F1B22A6B26}"/>
          </ac:cxnSpMkLst>
        </pc:cxnChg>
        <pc:cxnChg chg="add mod">
          <ac:chgData name="Conley, Lauren, DFA" userId="5f76e7ff-f8bf-4d41-8fa6-9551153676a6" providerId="ADAL" clId="{97B8A03B-EE2D-42C1-831E-A528F89ECBFB}" dt="2026-03-17T22:38:21.132" v="10043" actId="14100"/>
          <ac:cxnSpMkLst>
            <pc:docMk/>
            <pc:sldMk cId="593912856" sldId="285"/>
            <ac:cxnSpMk id="12" creationId="{4101ECCD-3238-1487-1979-546FC1D4944B}"/>
          </ac:cxnSpMkLst>
        </pc:cxnChg>
        <pc:cxnChg chg="add mod">
          <ac:chgData name="Conley, Lauren, DFA" userId="5f76e7ff-f8bf-4d41-8fa6-9551153676a6" providerId="ADAL" clId="{97B8A03B-EE2D-42C1-831E-A528F89ECBFB}" dt="2026-03-17T22:37:30.205" v="10028" actId="14100"/>
          <ac:cxnSpMkLst>
            <pc:docMk/>
            <pc:sldMk cId="593912856" sldId="285"/>
            <ac:cxnSpMk id="14" creationId="{21A21015-94C2-4A82-AD33-C16D4E5CE273}"/>
          </ac:cxnSpMkLst>
        </pc:cxnChg>
        <pc:cxnChg chg="add mod">
          <ac:chgData name="Conley, Lauren, DFA" userId="5f76e7ff-f8bf-4d41-8fa6-9551153676a6" providerId="ADAL" clId="{97B8A03B-EE2D-42C1-831E-A528F89ECBFB}" dt="2026-03-17T22:37:50.348" v="10033" actId="14100"/>
          <ac:cxnSpMkLst>
            <pc:docMk/>
            <pc:sldMk cId="593912856" sldId="285"/>
            <ac:cxnSpMk id="17" creationId="{6DBC26A4-0974-C0EE-FBBA-3F6B2DAE53D7}"/>
          </ac:cxnSpMkLst>
        </pc:cxnChg>
        <pc:cxnChg chg="add mod">
          <ac:chgData name="Conley, Lauren, DFA" userId="5f76e7ff-f8bf-4d41-8fa6-9551153676a6" providerId="ADAL" clId="{97B8A03B-EE2D-42C1-831E-A528F89ECBFB}" dt="2026-03-17T22:38:05.320" v="10040" actId="14100"/>
          <ac:cxnSpMkLst>
            <pc:docMk/>
            <pc:sldMk cId="593912856" sldId="285"/>
            <ac:cxnSpMk id="20" creationId="{D0AB28C8-952D-948E-03BF-48D2FB3FE985}"/>
          </ac:cxnSpMkLst>
        </pc:cxnChg>
      </pc:sldChg>
      <pc:sldChg chg="modSp add mod ord">
        <pc:chgData name="Conley, Lauren, DFA" userId="5f76e7ff-f8bf-4d41-8fa6-9551153676a6" providerId="ADAL" clId="{97B8A03B-EE2D-42C1-831E-A528F89ECBFB}" dt="2026-03-17T14:40:03.853" v="8750" actId="20577"/>
        <pc:sldMkLst>
          <pc:docMk/>
          <pc:sldMk cId="2964541505" sldId="287"/>
        </pc:sldMkLst>
        <pc:spChg chg="mod">
          <ac:chgData name="Conley, Lauren, DFA" userId="5f76e7ff-f8bf-4d41-8fa6-9551153676a6" providerId="ADAL" clId="{97B8A03B-EE2D-42C1-831E-A528F89ECBFB}" dt="2026-03-17T14:40:03.853" v="8750" actId="20577"/>
          <ac:spMkLst>
            <pc:docMk/>
            <pc:sldMk cId="2964541505" sldId="287"/>
            <ac:spMk id="3" creationId="{740582A5-D868-3016-6BD0-A97AABC46F66}"/>
          </ac:spMkLst>
        </pc:spChg>
      </pc:sldChg>
      <pc:sldChg chg="addSp delSp modSp add mod ord">
        <pc:chgData name="Conley, Lauren, DFA" userId="5f76e7ff-f8bf-4d41-8fa6-9551153676a6" providerId="ADAL" clId="{97B8A03B-EE2D-42C1-831E-A528F89ECBFB}" dt="2026-04-10T22:53:08.611" v="10987" actId="20577"/>
        <pc:sldMkLst>
          <pc:docMk/>
          <pc:sldMk cId="1665568067" sldId="288"/>
        </pc:sldMkLst>
        <pc:spChg chg="mod">
          <ac:chgData name="Conley, Lauren, DFA" userId="5f76e7ff-f8bf-4d41-8fa6-9551153676a6" providerId="ADAL" clId="{97B8A03B-EE2D-42C1-831E-A528F89ECBFB}" dt="2026-04-10T22:53:08.611" v="10987" actId="20577"/>
          <ac:spMkLst>
            <pc:docMk/>
            <pc:sldMk cId="1665568067" sldId="288"/>
            <ac:spMk id="2" creationId="{79B3DE1E-8482-8D4A-C51D-FA370FECE2F7}"/>
          </ac:spMkLst>
        </pc:spChg>
      </pc:sldChg>
      <pc:sldChg chg="addSp modSp new mod ord setBg">
        <pc:chgData name="Conley, Lauren, DFA" userId="5f76e7ff-f8bf-4d41-8fa6-9551153676a6" providerId="ADAL" clId="{97B8A03B-EE2D-42C1-831E-A528F89ECBFB}" dt="2026-03-14T20:34:12.315" v="7090"/>
        <pc:sldMkLst>
          <pc:docMk/>
          <pc:sldMk cId="1238699698" sldId="291"/>
        </pc:sldMkLst>
      </pc:sldChg>
      <pc:sldChg chg="addSp modSp add mod ord">
        <pc:chgData name="Conley, Lauren, DFA" userId="5f76e7ff-f8bf-4d41-8fa6-9551153676a6" providerId="ADAL" clId="{97B8A03B-EE2D-42C1-831E-A528F89ECBFB}" dt="2026-03-17T15:09:56.388" v="8760" actId="20577"/>
        <pc:sldMkLst>
          <pc:docMk/>
          <pc:sldMk cId="2538117016" sldId="295"/>
        </pc:sldMkLst>
        <pc:spChg chg="add mod">
          <ac:chgData name="Conley, Lauren, DFA" userId="5f76e7ff-f8bf-4d41-8fa6-9551153676a6" providerId="ADAL" clId="{97B8A03B-EE2D-42C1-831E-A528F89ECBFB}" dt="2026-03-16T20:43:19.654" v="7804" actId="1076"/>
          <ac:spMkLst>
            <pc:docMk/>
            <pc:sldMk cId="2538117016" sldId="295"/>
            <ac:spMk id="2" creationId="{B80A1FC2-C7E4-E067-4A32-77D1E322A20E}"/>
          </ac:spMkLst>
        </pc:spChg>
        <pc:spChg chg="mod">
          <ac:chgData name="Conley, Lauren, DFA" userId="5f76e7ff-f8bf-4d41-8fa6-9551153676a6" providerId="ADAL" clId="{97B8A03B-EE2D-42C1-831E-A528F89ECBFB}" dt="2026-03-17T15:09:56.388" v="8760" actId="20577"/>
          <ac:spMkLst>
            <pc:docMk/>
            <pc:sldMk cId="2538117016" sldId="295"/>
            <ac:spMk id="3" creationId="{6C85D2D4-C965-920F-09BE-885595629D04}"/>
          </ac:spMkLst>
        </pc:spChg>
      </pc:sldChg>
      <pc:sldChg chg="modSp add mod ord">
        <pc:chgData name="Conley, Lauren, DFA" userId="5f76e7ff-f8bf-4d41-8fa6-9551153676a6" providerId="ADAL" clId="{97B8A03B-EE2D-42C1-831E-A528F89ECBFB}" dt="2026-03-17T22:34:15.810" v="9973" actId="20577"/>
        <pc:sldMkLst>
          <pc:docMk/>
          <pc:sldMk cId="233177818" sldId="296"/>
        </pc:sldMkLst>
        <pc:spChg chg="mod">
          <ac:chgData name="Conley, Lauren, DFA" userId="5f76e7ff-f8bf-4d41-8fa6-9551153676a6" providerId="ADAL" clId="{97B8A03B-EE2D-42C1-831E-A528F89ECBFB}" dt="2026-03-17T22:34:15.810" v="9973" actId="20577"/>
          <ac:spMkLst>
            <pc:docMk/>
            <pc:sldMk cId="233177818" sldId="296"/>
            <ac:spMk id="3" creationId="{50AF8CE3-77E8-54C8-7059-FBDC4053205B}"/>
          </ac:spMkLst>
        </pc:spChg>
      </pc:sldChg>
      <pc:sldChg chg="addSp delSp modSp new mod ord">
        <pc:chgData name="Conley, Lauren, DFA" userId="5f76e7ff-f8bf-4d41-8fa6-9551153676a6" providerId="ADAL" clId="{97B8A03B-EE2D-42C1-831E-A528F89ECBFB}" dt="2026-03-17T22:52:05.868" v="10646" actId="1076"/>
        <pc:sldMkLst>
          <pc:docMk/>
          <pc:sldMk cId="1673332642" sldId="297"/>
        </pc:sldMkLst>
        <pc:spChg chg="add mod">
          <ac:chgData name="Conley, Lauren, DFA" userId="5f76e7ff-f8bf-4d41-8fa6-9551153676a6" providerId="ADAL" clId="{97B8A03B-EE2D-42C1-831E-A528F89ECBFB}" dt="2026-03-17T22:52:05.868" v="10646" actId="1076"/>
          <ac:spMkLst>
            <pc:docMk/>
            <pc:sldMk cId="1673332642" sldId="297"/>
            <ac:spMk id="8" creationId="{62401047-E6C1-A226-9092-45AF7C046A20}"/>
          </ac:spMkLst>
        </pc:spChg>
        <pc:picChg chg="add mod">
          <ac:chgData name="Conley, Lauren, DFA" userId="5f76e7ff-f8bf-4d41-8fa6-9551153676a6" providerId="ADAL" clId="{97B8A03B-EE2D-42C1-831E-A528F89ECBFB}" dt="2026-03-17T22:51:04.540" v="10474" actId="1076"/>
          <ac:picMkLst>
            <pc:docMk/>
            <pc:sldMk cId="1673332642" sldId="297"/>
            <ac:picMk id="7" creationId="{A3B3E8B9-DCD8-F045-1987-EBED5ADDA0A2}"/>
          </ac:picMkLst>
        </pc:picChg>
      </pc:sldChg>
      <pc:sldChg chg="delSp modSp add mod ord">
        <pc:chgData name="Conley, Lauren, DFA" userId="5f76e7ff-f8bf-4d41-8fa6-9551153676a6" providerId="ADAL" clId="{97B8A03B-EE2D-42C1-831E-A528F89ECBFB}" dt="2026-03-17T22:48:43.221" v="10369" actId="20577"/>
        <pc:sldMkLst>
          <pc:docMk/>
          <pc:sldMk cId="1253663033" sldId="298"/>
        </pc:sldMkLst>
        <pc:spChg chg="mod">
          <ac:chgData name="Conley, Lauren, DFA" userId="5f76e7ff-f8bf-4d41-8fa6-9551153676a6" providerId="ADAL" clId="{97B8A03B-EE2D-42C1-831E-A528F89ECBFB}" dt="2026-03-17T22:44:16.786" v="10150" actId="122"/>
          <ac:spMkLst>
            <pc:docMk/>
            <pc:sldMk cId="1253663033" sldId="298"/>
            <ac:spMk id="2" creationId="{33596F17-4BB1-045B-7626-8A382A4E5295}"/>
          </ac:spMkLst>
        </pc:spChg>
        <pc:spChg chg="mod">
          <ac:chgData name="Conley, Lauren, DFA" userId="5f76e7ff-f8bf-4d41-8fa6-9551153676a6" providerId="ADAL" clId="{97B8A03B-EE2D-42C1-831E-A528F89ECBFB}" dt="2026-03-17T22:48:43.221" v="10369" actId="20577"/>
          <ac:spMkLst>
            <pc:docMk/>
            <pc:sldMk cId="1253663033" sldId="298"/>
            <ac:spMk id="6" creationId="{714C3C0C-70D2-9D60-D170-C4E01A37E33E}"/>
          </ac:spMkLst>
        </pc:spChg>
      </pc:sldChg>
      <pc:sldChg chg="addSp delSp modSp new mod">
        <pc:chgData name="Conley, Lauren, DFA" userId="5f76e7ff-f8bf-4d41-8fa6-9551153676a6" providerId="ADAL" clId="{97B8A03B-EE2D-42C1-831E-A528F89ECBFB}" dt="2026-03-17T22:50:06.741" v="10425" actId="20577"/>
        <pc:sldMkLst>
          <pc:docMk/>
          <pc:sldMk cId="1669372539" sldId="299"/>
        </pc:sldMkLst>
        <pc:spChg chg="add del mod">
          <ac:chgData name="Conley, Lauren, DFA" userId="5f76e7ff-f8bf-4d41-8fa6-9551153676a6" providerId="ADAL" clId="{97B8A03B-EE2D-42C1-831E-A528F89ECBFB}" dt="2026-03-17T22:50:06.741" v="10425" actId="20577"/>
          <ac:spMkLst>
            <pc:docMk/>
            <pc:sldMk cId="1669372539" sldId="299"/>
            <ac:spMk id="2" creationId="{41499A1B-0BC6-2F73-5183-2996A9978CA6}"/>
          </ac:spMkLst>
        </pc:spChg>
        <pc:spChg chg="mod">
          <ac:chgData name="Conley, Lauren, DFA" userId="5f76e7ff-f8bf-4d41-8fa6-9551153676a6" providerId="ADAL" clId="{97B8A03B-EE2D-42C1-831E-A528F89ECBFB}" dt="2026-03-17T22:49:27.432" v="10383" actId="27636"/>
          <ac:spMkLst>
            <pc:docMk/>
            <pc:sldMk cId="1669372539" sldId="299"/>
            <ac:spMk id="3" creationId="{6E91C81E-D5D3-FE9F-C31D-9EC6899FD1E3}"/>
          </ac:spMkLst>
        </pc:spChg>
      </pc:sldChg>
      <pc:sldChg chg="modSp add mod ord">
        <pc:chgData name="Conley, Lauren, DFA" userId="5f76e7ff-f8bf-4d41-8fa6-9551153676a6" providerId="ADAL" clId="{97B8A03B-EE2D-42C1-831E-A528F89ECBFB}" dt="2026-03-18T14:11:23.563" v="10907" actId="404"/>
        <pc:sldMkLst>
          <pc:docMk/>
          <pc:sldMk cId="1398312460" sldId="301"/>
        </pc:sldMkLst>
        <pc:spChg chg="mod">
          <ac:chgData name="Conley, Lauren, DFA" userId="5f76e7ff-f8bf-4d41-8fa6-9551153676a6" providerId="ADAL" clId="{97B8A03B-EE2D-42C1-831E-A528F89ECBFB}" dt="2026-03-18T14:05:01.207" v="10826" actId="6549"/>
          <ac:spMkLst>
            <pc:docMk/>
            <pc:sldMk cId="1398312460" sldId="301"/>
            <ac:spMk id="2" creationId="{AD197695-7F2E-4976-849B-9CBBB2E969EB}"/>
          </ac:spMkLst>
        </pc:spChg>
        <pc:spChg chg="mod">
          <ac:chgData name="Conley, Lauren, DFA" userId="5f76e7ff-f8bf-4d41-8fa6-9551153676a6" providerId="ADAL" clId="{97B8A03B-EE2D-42C1-831E-A528F89ECBFB}" dt="2026-03-18T14:10:58.465" v="10873"/>
          <ac:spMkLst>
            <pc:docMk/>
            <pc:sldMk cId="1398312460" sldId="301"/>
            <ac:spMk id="3" creationId="{83CE4849-6405-37F8-50B8-1C8234F7B31D}"/>
          </ac:spMkLst>
        </pc:spChg>
        <pc:spChg chg="mod">
          <ac:chgData name="Conley, Lauren, DFA" userId="5f76e7ff-f8bf-4d41-8fa6-9551153676a6" providerId="ADAL" clId="{97B8A03B-EE2D-42C1-831E-A528F89ECBFB}" dt="2026-03-18T14:11:23.563" v="10907" actId="404"/>
          <ac:spMkLst>
            <pc:docMk/>
            <pc:sldMk cId="1398312460" sldId="301"/>
            <ac:spMk id="6" creationId="{FD212F31-932A-06C3-259F-A878ACC783B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726866-A377-46C5-AC8A-B6A515814BF5}"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147AA393-7ADB-434A-99BC-1AEC8DD71FAA}">
      <dgm:prSet>
        <dgm:style>
          <a:lnRef idx="3">
            <a:schemeClr val="lt1"/>
          </a:lnRef>
          <a:fillRef idx="1">
            <a:schemeClr val="accent2"/>
          </a:fillRef>
          <a:effectRef idx="1">
            <a:schemeClr val="accent2"/>
          </a:effectRef>
          <a:fontRef idx="minor">
            <a:schemeClr val="lt1"/>
          </a:fontRef>
        </dgm:style>
      </dgm:prSet>
      <dgm:spPr/>
      <dgm:t>
        <a:bodyPr/>
        <a:lstStyle/>
        <a:p>
          <a:r>
            <a:rPr lang="en-US" dirty="0"/>
            <a:t>Log in</a:t>
          </a:r>
        </a:p>
      </dgm:t>
    </dgm:pt>
    <dgm:pt modelId="{14B91E40-2780-461E-91A8-4BBEF8A49CF2}" type="parTrans" cxnId="{DBA2EC43-8AAD-43BB-934F-69B10D9C33BB}">
      <dgm:prSet/>
      <dgm:spPr/>
      <dgm:t>
        <a:bodyPr/>
        <a:lstStyle/>
        <a:p>
          <a:endParaRPr lang="en-US"/>
        </a:p>
      </dgm:t>
    </dgm:pt>
    <dgm:pt modelId="{D08A70D3-3AD7-4AAC-AC88-704BA2701667}" type="sibTrans" cxnId="{DBA2EC43-8AAD-43BB-934F-69B10D9C33BB}">
      <dgm:prSet/>
      <dgm:spPr/>
      <dgm:t>
        <a:bodyPr/>
        <a:lstStyle/>
        <a:p>
          <a:endParaRPr lang="en-US"/>
        </a:p>
      </dgm:t>
    </dgm:pt>
    <dgm:pt modelId="{370E754B-CBB2-4B31-9939-B7AC3824C4A2}">
      <dgm:prSet>
        <dgm:style>
          <a:lnRef idx="2">
            <a:schemeClr val="accent2"/>
          </a:lnRef>
          <a:fillRef idx="1">
            <a:schemeClr val="lt1"/>
          </a:fillRef>
          <a:effectRef idx="0">
            <a:schemeClr val="accent2"/>
          </a:effectRef>
          <a:fontRef idx="minor">
            <a:schemeClr val="dk1"/>
          </a:fontRef>
        </dgm:style>
      </dgm:prSet>
      <dgm:spPr/>
      <dgm:t>
        <a:bodyPr/>
        <a:lstStyle/>
        <a:p>
          <a:r>
            <a:rPr lang="en-US" dirty="0"/>
            <a:t>Log into SHARE - FSCM</a:t>
          </a:r>
        </a:p>
      </dgm:t>
    </dgm:pt>
    <dgm:pt modelId="{3C1ED13D-D188-4743-9C93-4A24B3A9C1AC}" type="parTrans" cxnId="{D70C95CF-B18B-403B-84E5-6364EE1D9F8A}">
      <dgm:prSet/>
      <dgm:spPr/>
      <dgm:t>
        <a:bodyPr/>
        <a:lstStyle/>
        <a:p>
          <a:endParaRPr lang="en-US"/>
        </a:p>
      </dgm:t>
    </dgm:pt>
    <dgm:pt modelId="{93B068D5-30A6-4099-97D5-11BAF6828836}" type="sibTrans" cxnId="{D70C95CF-B18B-403B-84E5-6364EE1D9F8A}">
      <dgm:prSet/>
      <dgm:spPr/>
      <dgm:t>
        <a:bodyPr/>
        <a:lstStyle/>
        <a:p>
          <a:endParaRPr lang="en-US"/>
        </a:p>
      </dgm:t>
    </dgm:pt>
    <dgm:pt modelId="{A6A3FA39-387F-4646-BAFF-6202623F1DE6}">
      <dgm:prSet>
        <dgm:style>
          <a:lnRef idx="3">
            <a:schemeClr val="lt1"/>
          </a:lnRef>
          <a:fillRef idx="1">
            <a:schemeClr val="accent2"/>
          </a:fillRef>
          <a:effectRef idx="1">
            <a:schemeClr val="accent2"/>
          </a:effectRef>
          <a:fontRef idx="minor">
            <a:schemeClr val="lt1"/>
          </a:fontRef>
        </dgm:style>
      </dgm:prSet>
      <dgm:spPr/>
      <dgm:t>
        <a:bodyPr/>
        <a:lstStyle/>
        <a:p>
          <a:r>
            <a:rPr lang="en-US" dirty="0"/>
            <a:t>Search for Tile</a:t>
          </a:r>
        </a:p>
      </dgm:t>
    </dgm:pt>
    <dgm:pt modelId="{F0360F86-A086-440F-9597-966704430DEB}" type="parTrans" cxnId="{E25CC660-F152-46FA-96AD-92BEB2263AD2}">
      <dgm:prSet/>
      <dgm:spPr/>
      <dgm:t>
        <a:bodyPr/>
        <a:lstStyle/>
        <a:p>
          <a:endParaRPr lang="en-US"/>
        </a:p>
      </dgm:t>
    </dgm:pt>
    <dgm:pt modelId="{1C675B29-A67E-4BCF-B267-8406FF3D6B20}" type="sibTrans" cxnId="{E25CC660-F152-46FA-96AD-92BEB2263AD2}">
      <dgm:prSet/>
      <dgm:spPr/>
      <dgm:t>
        <a:bodyPr/>
        <a:lstStyle/>
        <a:p>
          <a:endParaRPr lang="en-US"/>
        </a:p>
      </dgm:t>
    </dgm:pt>
    <dgm:pt modelId="{8E985855-36FF-4EC6-A74C-51F2208B05AE}">
      <dgm:prSet>
        <dgm:style>
          <a:lnRef idx="2">
            <a:schemeClr val="accent2"/>
          </a:lnRef>
          <a:fillRef idx="1">
            <a:schemeClr val="lt1"/>
          </a:fillRef>
          <a:effectRef idx="0">
            <a:schemeClr val="accent2"/>
          </a:effectRef>
          <a:fontRef idx="minor">
            <a:schemeClr val="dk1"/>
          </a:fontRef>
        </dgm:style>
      </dgm:prSet>
      <dgm:spPr/>
      <dgm:t>
        <a:bodyPr/>
        <a:lstStyle/>
        <a:p>
          <a:r>
            <a:rPr lang="en-US" dirty="0"/>
            <a:t>Search for QUERY VIEWER from the home page</a:t>
          </a:r>
        </a:p>
      </dgm:t>
    </dgm:pt>
    <dgm:pt modelId="{9919FAB9-EBEB-431F-B6A1-661B523D7165}" type="parTrans" cxnId="{F1193557-5C2C-49A0-BC7D-7C5D6137B061}">
      <dgm:prSet/>
      <dgm:spPr/>
      <dgm:t>
        <a:bodyPr/>
        <a:lstStyle/>
        <a:p>
          <a:endParaRPr lang="en-US"/>
        </a:p>
      </dgm:t>
    </dgm:pt>
    <dgm:pt modelId="{1805EF67-014D-4EDF-B80A-4D035BF7B871}" type="sibTrans" cxnId="{F1193557-5C2C-49A0-BC7D-7C5D6137B061}">
      <dgm:prSet/>
      <dgm:spPr/>
      <dgm:t>
        <a:bodyPr/>
        <a:lstStyle/>
        <a:p>
          <a:endParaRPr lang="en-US"/>
        </a:p>
      </dgm:t>
    </dgm:pt>
    <dgm:pt modelId="{73315214-BBC8-4258-8D72-0134B1367645}">
      <dgm:prSet>
        <dgm:style>
          <a:lnRef idx="3">
            <a:schemeClr val="lt1"/>
          </a:lnRef>
          <a:fillRef idx="1">
            <a:schemeClr val="accent2"/>
          </a:fillRef>
          <a:effectRef idx="1">
            <a:schemeClr val="accent2"/>
          </a:effectRef>
          <a:fontRef idx="minor">
            <a:schemeClr val="lt1"/>
          </a:fontRef>
        </dgm:style>
      </dgm:prSet>
      <dgm:spPr/>
      <dgm:t>
        <a:bodyPr/>
        <a:lstStyle/>
        <a:p>
          <a:r>
            <a:rPr lang="en-US" dirty="0"/>
            <a:t>Search for Report</a:t>
          </a:r>
        </a:p>
      </dgm:t>
    </dgm:pt>
    <dgm:pt modelId="{B8ED2CF6-E780-4897-AD98-CC01A5D1C16B}" type="parTrans" cxnId="{B67C569D-4E19-46D3-B5A4-01EF528C99E3}">
      <dgm:prSet/>
      <dgm:spPr/>
      <dgm:t>
        <a:bodyPr/>
        <a:lstStyle/>
        <a:p>
          <a:endParaRPr lang="en-US"/>
        </a:p>
      </dgm:t>
    </dgm:pt>
    <dgm:pt modelId="{E4F57125-D99A-4B3B-A7BC-3A53DE9AA8FC}" type="sibTrans" cxnId="{B67C569D-4E19-46D3-B5A4-01EF528C99E3}">
      <dgm:prSet/>
      <dgm:spPr/>
      <dgm:t>
        <a:bodyPr/>
        <a:lstStyle/>
        <a:p>
          <a:endParaRPr lang="en-US"/>
        </a:p>
      </dgm:t>
    </dgm:pt>
    <dgm:pt modelId="{18CC328D-26FE-4FF4-A719-5C358102C53C}">
      <dgm:prSet>
        <dgm:style>
          <a:lnRef idx="2">
            <a:schemeClr val="accent2"/>
          </a:lnRef>
          <a:fillRef idx="1">
            <a:schemeClr val="lt1"/>
          </a:fillRef>
          <a:effectRef idx="0">
            <a:schemeClr val="accent2"/>
          </a:effectRef>
          <a:fontRef idx="minor">
            <a:schemeClr val="dk1"/>
          </a:fontRef>
        </dgm:style>
      </dgm:prSet>
      <dgm:spPr/>
      <dgm:t>
        <a:bodyPr/>
        <a:lstStyle/>
        <a:p>
          <a:r>
            <a:rPr lang="en-US" dirty="0"/>
            <a:t>Search for NMS_PO_LISTING_DESCR</a:t>
          </a:r>
        </a:p>
      </dgm:t>
    </dgm:pt>
    <dgm:pt modelId="{EEF945DE-2B1E-4B5C-BE43-45965CE429C2}" type="parTrans" cxnId="{6864A700-B859-44AD-A887-4143936CE6B8}">
      <dgm:prSet/>
      <dgm:spPr/>
      <dgm:t>
        <a:bodyPr/>
        <a:lstStyle/>
        <a:p>
          <a:endParaRPr lang="en-US"/>
        </a:p>
      </dgm:t>
    </dgm:pt>
    <dgm:pt modelId="{75FFB1ED-7B20-4044-A558-95653DFA17F6}" type="sibTrans" cxnId="{6864A700-B859-44AD-A887-4143936CE6B8}">
      <dgm:prSet/>
      <dgm:spPr/>
      <dgm:t>
        <a:bodyPr/>
        <a:lstStyle/>
        <a:p>
          <a:endParaRPr lang="en-US"/>
        </a:p>
      </dgm:t>
    </dgm:pt>
    <dgm:pt modelId="{6FD6C536-EC70-47E9-850E-3AD4E7815DCD}">
      <dgm:prSet>
        <dgm:style>
          <a:lnRef idx="3">
            <a:schemeClr val="lt1"/>
          </a:lnRef>
          <a:fillRef idx="1">
            <a:schemeClr val="accent2"/>
          </a:fillRef>
          <a:effectRef idx="1">
            <a:schemeClr val="accent2"/>
          </a:effectRef>
          <a:fontRef idx="minor">
            <a:schemeClr val="lt1"/>
          </a:fontRef>
        </dgm:style>
      </dgm:prSet>
      <dgm:spPr/>
      <dgm:t>
        <a:bodyPr/>
        <a:lstStyle/>
        <a:p>
          <a:r>
            <a:rPr lang="en-US" dirty="0"/>
            <a:t>Export</a:t>
          </a:r>
        </a:p>
      </dgm:t>
    </dgm:pt>
    <dgm:pt modelId="{B195EF4C-6404-4355-8ECC-E85211E9B307}" type="parTrans" cxnId="{985DA28B-94D9-431C-BD63-301DA06038AB}">
      <dgm:prSet/>
      <dgm:spPr/>
      <dgm:t>
        <a:bodyPr/>
        <a:lstStyle/>
        <a:p>
          <a:endParaRPr lang="en-US"/>
        </a:p>
      </dgm:t>
    </dgm:pt>
    <dgm:pt modelId="{0B095835-676B-475A-81FB-0E7F74C2EF07}" type="sibTrans" cxnId="{985DA28B-94D9-431C-BD63-301DA06038AB}">
      <dgm:prSet/>
      <dgm:spPr/>
      <dgm:t>
        <a:bodyPr/>
        <a:lstStyle/>
        <a:p>
          <a:endParaRPr lang="en-US"/>
        </a:p>
      </dgm:t>
    </dgm:pt>
    <dgm:pt modelId="{851674CD-2A49-4C63-8ED5-E4A971B25FAD}">
      <dgm:prSet>
        <dgm:style>
          <a:lnRef idx="2">
            <a:schemeClr val="accent2"/>
          </a:lnRef>
          <a:fillRef idx="1">
            <a:schemeClr val="lt1"/>
          </a:fillRef>
          <a:effectRef idx="0">
            <a:schemeClr val="accent2"/>
          </a:effectRef>
          <a:fontRef idx="minor">
            <a:schemeClr val="dk1"/>
          </a:fontRef>
        </dgm:style>
      </dgm:prSet>
      <dgm:spPr/>
      <dgm:t>
        <a:bodyPr/>
        <a:lstStyle/>
        <a:p>
          <a:r>
            <a:rPr lang="en-US" dirty="0"/>
            <a:t>Export, Run to Excel</a:t>
          </a:r>
        </a:p>
      </dgm:t>
    </dgm:pt>
    <dgm:pt modelId="{E9337EFC-AB78-49EB-AE71-054584ABDFEF}" type="parTrans" cxnId="{F04B104F-283D-4C56-9E8F-9B6544A316BB}">
      <dgm:prSet/>
      <dgm:spPr/>
      <dgm:t>
        <a:bodyPr/>
        <a:lstStyle/>
        <a:p>
          <a:endParaRPr lang="en-US"/>
        </a:p>
      </dgm:t>
    </dgm:pt>
    <dgm:pt modelId="{1A9A0146-C782-4601-8672-C0D2FA0C9BF4}" type="sibTrans" cxnId="{F04B104F-283D-4C56-9E8F-9B6544A316BB}">
      <dgm:prSet/>
      <dgm:spPr/>
      <dgm:t>
        <a:bodyPr/>
        <a:lstStyle/>
        <a:p>
          <a:endParaRPr lang="en-US"/>
        </a:p>
      </dgm:t>
    </dgm:pt>
    <dgm:pt modelId="{F3685B1A-349F-4A58-ACD5-22D8C5179F60}" type="pres">
      <dgm:prSet presAssocID="{1E726866-A377-46C5-AC8A-B6A515814BF5}" presName="Name0" presStyleCnt="0">
        <dgm:presLayoutVars>
          <dgm:dir/>
          <dgm:animLvl val="lvl"/>
          <dgm:resizeHandles val="exact"/>
        </dgm:presLayoutVars>
      </dgm:prSet>
      <dgm:spPr/>
    </dgm:pt>
    <dgm:pt modelId="{0678CEB6-742D-4AB1-AE1A-986470F839E5}" type="pres">
      <dgm:prSet presAssocID="{147AA393-7ADB-434A-99BC-1AEC8DD71FAA}" presName="linNode" presStyleCnt="0"/>
      <dgm:spPr/>
    </dgm:pt>
    <dgm:pt modelId="{7365936C-EEA3-44FE-9833-43E19F2C8D85}" type="pres">
      <dgm:prSet presAssocID="{147AA393-7ADB-434A-99BC-1AEC8DD71FAA}" presName="parentText" presStyleLbl="node1" presStyleIdx="0" presStyleCnt="4">
        <dgm:presLayoutVars>
          <dgm:chMax val="1"/>
          <dgm:bulletEnabled val="1"/>
        </dgm:presLayoutVars>
      </dgm:prSet>
      <dgm:spPr/>
    </dgm:pt>
    <dgm:pt modelId="{37EC7B00-0C3D-4082-B674-167C6C2B270A}" type="pres">
      <dgm:prSet presAssocID="{147AA393-7ADB-434A-99BC-1AEC8DD71FAA}" presName="descendantText" presStyleLbl="alignAccFollowNode1" presStyleIdx="0" presStyleCnt="4">
        <dgm:presLayoutVars>
          <dgm:bulletEnabled val="1"/>
        </dgm:presLayoutVars>
      </dgm:prSet>
      <dgm:spPr/>
    </dgm:pt>
    <dgm:pt modelId="{16E5BCF3-182E-4C9F-8DEF-BFD7E4799D11}" type="pres">
      <dgm:prSet presAssocID="{D08A70D3-3AD7-4AAC-AC88-704BA2701667}" presName="sp" presStyleCnt="0"/>
      <dgm:spPr/>
    </dgm:pt>
    <dgm:pt modelId="{8BFD1E6F-01CA-406B-BA56-E1A101760974}" type="pres">
      <dgm:prSet presAssocID="{A6A3FA39-387F-4646-BAFF-6202623F1DE6}" presName="linNode" presStyleCnt="0"/>
      <dgm:spPr/>
    </dgm:pt>
    <dgm:pt modelId="{AAD6E64E-5104-4EF9-8ED2-C445DBBD0CA6}" type="pres">
      <dgm:prSet presAssocID="{A6A3FA39-387F-4646-BAFF-6202623F1DE6}" presName="parentText" presStyleLbl="node1" presStyleIdx="1" presStyleCnt="4">
        <dgm:presLayoutVars>
          <dgm:chMax val="1"/>
          <dgm:bulletEnabled val="1"/>
        </dgm:presLayoutVars>
      </dgm:prSet>
      <dgm:spPr/>
    </dgm:pt>
    <dgm:pt modelId="{7F328090-0A3B-4789-B6D3-1596563F24C2}" type="pres">
      <dgm:prSet presAssocID="{A6A3FA39-387F-4646-BAFF-6202623F1DE6}" presName="descendantText" presStyleLbl="alignAccFollowNode1" presStyleIdx="1" presStyleCnt="4">
        <dgm:presLayoutVars>
          <dgm:bulletEnabled val="1"/>
        </dgm:presLayoutVars>
      </dgm:prSet>
      <dgm:spPr/>
    </dgm:pt>
    <dgm:pt modelId="{C152AA40-9F2F-477F-B8A5-B43216DF2747}" type="pres">
      <dgm:prSet presAssocID="{1C675B29-A67E-4BCF-B267-8406FF3D6B20}" presName="sp" presStyleCnt="0"/>
      <dgm:spPr/>
    </dgm:pt>
    <dgm:pt modelId="{B10B4C16-F311-43B7-9D55-183B529EF6F7}" type="pres">
      <dgm:prSet presAssocID="{73315214-BBC8-4258-8D72-0134B1367645}" presName="linNode" presStyleCnt="0"/>
      <dgm:spPr/>
    </dgm:pt>
    <dgm:pt modelId="{6B0458FE-5CC1-46B4-8DF3-70E230BC8316}" type="pres">
      <dgm:prSet presAssocID="{73315214-BBC8-4258-8D72-0134B1367645}" presName="parentText" presStyleLbl="node1" presStyleIdx="2" presStyleCnt="4">
        <dgm:presLayoutVars>
          <dgm:chMax val="1"/>
          <dgm:bulletEnabled val="1"/>
        </dgm:presLayoutVars>
      </dgm:prSet>
      <dgm:spPr/>
    </dgm:pt>
    <dgm:pt modelId="{15CA8E32-EA0E-4A5B-8A0E-E2E9325CFECE}" type="pres">
      <dgm:prSet presAssocID="{73315214-BBC8-4258-8D72-0134B1367645}" presName="descendantText" presStyleLbl="alignAccFollowNode1" presStyleIdx="2" presStyleCnt="4">
        <dgm:presLayoutVars>
          <dgm:bulletEnabled val="1"/>
        </dgm:presLayoutVars>
      </dgm:prSet>
      <dgm:spPr/>
    </dgm:pt>
    <dgm:pt modelId="{2D7380B0-DB77-4F4E-BF08-7DC9C19BD5E0}" type="pres">
      <dgm:prSet presAssocID="{E4F57125-D99A-4B3B-A7BC-3A53DE9AA8FC}" presName="sp" presStyleCnt="0"/>
      <dgm:spPr/>
    </dgm:pt>
    <dgm:pt modelId="{4951465C-F1E2-4524-A3A6-0828E6618391}" type="pres">
      <dgm:prSet presAssocID="{6FD6C536-EC70-47E9-850E-3AD4E7815DCD}" presName="linNode" presStyleCnt="0"/>
      <dgm:spPr/>
    </dgm:pt>
    <dgm:pt modelId="{D3C1591F-DEB6-45A0-A6BD-8CF847CC4D1E}" type="pres">
      <dgm:prSet presAssocID="{6FD6C536-EC70-47E9-850E-3AD4E7815DCD}" presName="parentText" presStyleLbl="node1" presStyleIdx="3" presStyleCnt="4">
        <dgm:presLayoutVars>
          <dgm:chMax val="1"/>
          <dgm:bulletEnabled val="1"/>
        </dgm:presLayoutVars>
      </dgm:prSet>
      <dgm:spPr/>
    </dgm:pt>
    <dgm:pt modelId="{594A6187-7054-4A90-B248-096C8E94FE47}" type="pres">
      <dgm:prSet presAssocID="{6FD6C536-EC70-47E9-850E-3AD4E7815DCD}" presName="descendantText" presStyleLbl="alignAccFollowNode1" presStyleIdx="3" presStyleCnt="4">
        <dgm:presLayoutVars>
          <dgm:bulletEnabled val="1"/>
        </dgm:presLayoutVars>
      </dgm:prSet>
      <dgm:spPr/>
    </dgm:pt>
  </dgm:ptLst>
  <dgm:cxnLst>
    <dgm:cxn modelId="{6864A700-B859-44AD-A887-4143936CE6B8}" srcId="{73315214-BBC8-4258-8D72-0134B1367645}" destId="{18CC328D-26FE-4FF4-A719-5C358102C53C}" srcOrd="0" destOrd="0" parTransId="{EEF945DE-2B1E-4B5C-BE43-45965CE429C2}" sibTransId="{75FFB1ED-7B20-4044-A558-95653DFA17F6}"/>
    <dgm:cxn modelId="{80D53B1F-E7DC-4982-B553-16BA7DB5E697}" type="presOf" srcId="{A6A3FA39-387F-4646-BAFF-6202623F1DE6}" destId="{AAD6E64E-5104-4EF9-8ED2-C445DBBD0CA6}" srcOrd="0" destOrd="0" presId="urn:microsoft.com/office/officeart/2005/8/layout/vList5"/>
    <dgm:cxn modelId="{1EBF9D40-B6A9-429A-912A-EE6D62D7224D}" type="presOf" srcId="{851674CD-2A49-4C63-8ED5-E4A971B25FAD}" destId="{594A6187-7054-4A90-B248-096C8E94FE47}" srcOrd="0" destOrd="0" presId="urn:microsoft.com/office/officeart/2005/8/layout/vList5"/>
    <dgm:cxn modelId="{E25CC660-F152-46FA-96AD-92BEB2263AD2}" srcId="{1E726866-A377-46C5-AC8A-B6A515814BF5}" destId="{A6A3FA39-387F-4646-BAFF-6202623F1DE6}" srcOrd="1" destOrd="0" parTransId="{F0360F86-A086-440F-9597-966704430DEB}" sibTransId="{1C675B29-A67E-4BCF-B267-8406FF3D6B20}"/>
    <dgm:cxn modelId="{DBA2EC43-8AAD-43BB-934F-69B10D9C33BB}" srcId="{1E726866-A377-46C5-AC8A-B6A515814BF5}" destId="{147AA393-7ADB-434A-99BC-1AEC8DD71FAA}" srcOrd="0" destOrd="0" parTransId="{14B91E40-2780-461E-91A8-4BBEF8A49CF2}" sibTransId="{D08A70D3-3AD7-4AAC-AC88-704BA2701667}"/>
    <dgm:cxn modelId="{F838206E-5D90-45D5-8677-F06E49B4F588}" type="presOf" srcId="{147AA393-7ADB-434A-99BC-1AEC8DD71FAA}" destId="{7365936C-EEA3-44FE-9833-43E19F2C8D85}" srcOrd="0" destOrd="0" presId="urn:microsoft.com/office/officeart/2005/8/layout/vList5"/>
    <dgm:cxn modelId="{F04B104F-283D-4C56-9E8F-9B6544A316BB}" srcId="{6FD6C536-EC70-47E9-850E-3AD4E7815DCD}" destId="{851674CD-2A49-4C63-8ED5-E4A971B25FAD}" srcOrd="0" destOrd="0" parTransId="{E9337EFC-AB78-49EB-AE71-054584ABDFEF}" sibTransId="{1A9A0146-C782-4601-8672-C0D2FA0C9BF4}"/>
    <dgm:cxn modelId="{F1193557-5C2C-49A0-BC7D-7C5D6137B061}" srcId="{A6A3FA39-387F-4646-BAFF-6202623F1DE6}" destId="{8E985855-36FF-4EC6-A74C-51F2208B05AE}" srcOrd="0" destOrd="0" parTransId="{9919FAB9-EBEB-431F-B6A1-661B523D7165}" sibTransId="{1805EF67-014D-4EDF-B80A-4D035BF7B871}"/>
    <dgm:cxn modelId="{33A7607D-14BF-44BB-A5E1-1CCF7302E520}" type="presOf" srcId="{370E754B-CBB2-4B31-9939-B7AC3824C4A2}" destId="{37EC7B00-0C3D-4082-B674-167C6C2B270A}" srcOrd="0" destOrd="0" presId="urn:microsoft.com/office/officeart/2005/8/layout/vList5"/>
    <dgm:cxn modelId="{5931697E-53C2-4C26-983F-CF1FF4D5BB26}" type="presOf" srcId="{1E726866-A377-46C5-AC8A-B6A515814BF5}" destId="{F3685B1A-349F-4A58-ACD5-22D8C5179F60}" srcOrd="0" destOrd="0" presId="urn:microsoft.com/office/officeart/2005/8/layout/vList5"/>
    <dgm:cxn modelId="{985DA28B-94D9-431C-BD63-301DA06038AB}" srcId="{1E726866-A377-46C5-AC8A-B6A515814BF5}" destId="{6FD6C536-EC70-47E9-850E-3AD4E7815DCD}" srcOrd="3" destOrd="0" parTransId="{B195EF4C-6404-4355-8ECC-E85211E9B307}" sibTransId="{0B095835-676B-475A-81FB-0E7F74C2EF07}"/>
    <dgm:cxn modelId="{B67C569D-4E19-46D3-B5A4-01EF528C99E3}" srcId="{1E726866-A377-46C5-AC8A-B6A515814BF5}" destId="{73315214-BBC8-4258-8D72-0134B1367645}" srcOrd="2" destOrd="0" parTransId="{B8ED2CF6-E780-4897-AD98-CC01A5D1C16B}" sibTransId="{E4F57125-D99A-4B3B-A7BC-3A53DE9AA8FC}"/>
    <dgm:cxn modelId="{AFD0D5A7-E1C5-48D2-9FCE-4380C8FC7D1B}" type="presOf" srcId="{8E985855-36FF-4EC6-A74C-51F2208B05AE}" destId="{7F328090-0A3B-4789-B6D3-1596563F24C2}" srcOrd="0" destOrd="0" presId="urn:microsoft.com/office/officeart/2005/8/layout/vList5"/>
    <dgm:cxn modelId="{3830C7B8-A02C-486E-84C3-5EC50E2B66A0}" type="presOf" srcId="{6FD6C536-EC70-47E9-850E-3AD4E7815DCD}" destId="{D3C1591F-DEB6-45A0-A6BD-8CF847CC4D1E}" srcOrd="0" destOrd="0" presId="urn:microsoft.com/office/officeart/2005/8/layout/vList5"/>
    <dgm:cxn modelId="{16A824BB-EEF4-49B7-9F9D-8583CFEAD6CD}" type="presOf" srcId="{18CC328D-26FE-4FF4-A719-5C358102C53C}" destId="{15CA8E32-EA0E-4A5B-8A0E-E2E9325CFECE}" srcOrd="0" destOrd="0" presId="urn:microsoft.com/office/officeart/2005/8/layout/vList5"/>
    <dgm:cxn modelId="{D70C95CF-B18B-403B-84E5-6364EE1D9F8A}" srcId="{147AA393-7ADB-434A-99BC-1AEC8DD71FAA}" destId="{370E754B-CBB2-4B31-9939-B7AC3824C4A2}" srcOrd="0" destOrd="0" parTransId="{3C1ED13D-D188-4743-9C93-4A24B3A9C1AC}" sibTransId="{93B068D5-30A6-4099-97D5-11BAF6828836}"/>
    <dgm:cxn modelId="{049401DE-942F-4019-8441-61F4903C51FC}" type="presOf" srcId="{73315214-BBC8-4258-8D72-0134B1367645}" destId="{6B0458FE-5CC1-46B4-8DF3-70E230BC8316}" srcOrd="0" destOrd="0" presId="urn:microsoft.com/office/officeart/2005/8/layout/vList5"/>
    <dgm:cxn modelId="{AEB021C9-4A5D-4C5B-94F9-732DA49C3851}" type="presParOf" srcId="{F3685B1A-349F-4A58-ACD5-22D8C5179F60}" destId="{0678CEB6-742D-4AB1-AE1A-986470F839E5}" srcOrd="0" destOrd="0" presId="urn:microsoft.com/office/officeart/2005/8/layout/vList5"/>
    <dgm:cxn modelId="{E2CF0580-6847-4DFF-B8FB-B45DCFA1E7DA}" type="presParOf" srcId="{0678CEB6-742D-4AB1-AE1A-986470F839E5}" destId="{7365936C-EEA3-44FE-9833-43E19F2C8D85}" srcOrd="0" destOrd="0" presId="urn:microsoft.com/office/officeart/2005/8/layout/vList5"/>
    <dgm:cxn modelId="{BCE8F7F6-E9CA-4E6C-98C1-D2BE480DB3FF}" type="presParOf" srcId="{0678CEB6-742D-4AB1-AE1A-986470F839E5}" destId="{37EC7B00-0C3D-4082-B674-167C6C2B270A}" srcOrd="1" destOrd="0" presId="urn:microsoft.com/office/officeart/2005/8/layout/vList5"/>
    <dgm:cxn modelId="{DDF50F62-3FC9-42CC-90C7-744D799DED4B}" type="presParOf" srcId="{F3685B1A-349F-4A58-ACD5-22D8C5179F60}" destId="{16E5BCF3-182E-4C9F-8DEF-BFD7E4799D11}" srcOrd="1" destOrd="0" presId="urn:microsoft.com/office/officeart/2005/8/layout/vList5"/>
    <dgm:cxn modelId="{BC94BC15-2E5F-445B-AA31-1133BA9776D4}" type="presParOf" srcId="{F3685B1A-349F-4A58-ACD5-22D8C5179F60}" destId="{8BFD1E6F-01CA-406B-BA56-E1A101760974}" srcOrd="2" destOrd="0" presId="urn:microsoft.com/office/officeart/2005/8/layout/vList5"/>
    <dgm:cxn modelId="{CE923282-A049-4A76-AC32-589D2F6C979E}" type="presParOf" srcId="{8BFD1E6F-01CA-406B-BA56-E1A101760974}" destId="{AAD6E64E-5104-4EF9-8ED2-C445DBBD0CA6}" srcOrd="0" destOrd="0" presId="urn:microsoft.com/office/officeart/2005/8/layout/vList5"/>
    <dgm:cxn modelId="{7BE36EA8-002B-4372-85A8-03B45F539A5C}" type="presParOf" srcId="{8BFD1E6F-01CA-406B-BA56-E1A101760974}" destId="{7F328090-0A3B-4789-B6D3-1596563F24C2}" srcOrd="1" destOrd="0" presId="urn:microsoft.com/office/officeart/2005/8/layout/vList5"/>
    <dgm:cxn modelId="{6E1C6F94-2AA3-4E13-A6CD-AE3C0048D8F2}" type="presParOf" srcId="{F3685B1A-349F-4A58-ACD5-22D8C5179F60}" destId="{C152AA40-9F2F-477F-B8A5-B43216DF2747}" srcOrd="3" destOrd="0" presId="urn:microsoft.com/office/officeart/2005/8/layout/vList5"/>
    <dgm:cxn modelId="{0236722A-9464-48BC-9DB4-DDB5170853DF}" type="presParOf" srcId="{F3685B1A-349F-4A58-ACD5-22D8C5179F60}" destId="{B10B4C16-F311-43B7-9D55-183B529EF6F7}" srcOrd="4" destOrd="0" presId="urn:microsoft.com/office/officeart/2005/8/layout/vList5"/>
    <dgm:cxn modelId="{4B5AF5CB-3879-44C8-A8F9-9D3FAA1A7694}" type="presParOf" srcId="{B10B4C16-F311-43B7-9D55-183B529EF6F7}" destId="{6B0458FE-5CC1-46B4-8DF3-70E230BC8316}" srcOrd="0" destOrd="0" presId="urn:microsoft.com/office/officeart/2005/8/layout/vList5"/>
    <dgm:cxn modelId="{28DBCB7D-FFCB-4229-9E0D-B9E063AA7CFB}" type="presParOf" srcId="{B10B4C16-F311-43B7-9D55-183B529EF6F7}" destId="{15CA8E32-EA0E-4A5B-8A0E-E2E9325CFECE}" srcOrd="1" destOrd="0" presId="urn:microsoft.com/office/officeart/2005/8/layout/vList5"/>
    <dgm:cxn modelId="{ED33A525-FCBC-4026-AABC-7CCECD79CC61}" type="presParOf" srcId="{F3685B1A-349F-4A58-ACD5-22D8C5179F60}" destId="{2D7380B0-DB77-4F4E-BF08-7DC9C19BD5E0}" srcOrd="5" destOrd="0" presId="urn:microsoft.com/office/officeart/2005/8/layout/vList5"/>
    <dgm:cxn modelId="{E8AFB1D9-E7C9-499A-B4A6-A8EE45862C9C}" type="presParOf" srcId="{F3685B1A-349F-4A58-ACD5-22D8C5179F60}" destId="{4951465C-F1E2-4524-A3A6-0828E6618391}" srcOrd="6" destOrd="0" presId="urn:microsoft.com/office/officeart/2005/8/layout/vList5"/>
    <dgm:cxn modelId="{4316198A-C1DC-4EFA-AEC7-4B06A14E7458}" type="presParOf" srcId="{4951465C-F1E2-4524-A3A6-0828E6618391}" destId="{D3C1591F-DEB6-45A0-A6BD-8CF847CC4D1E}" srcOrd="0" destOrd="0" presId="urn:microsoft.com/office/officeart/2005/8/layout/vList5"/>
    <dgm:cxn modelId="{0C275189-6582-486A-BDDE-42A13C346535}" type="presParOf" srcId="{4951465C-F1E2-4524-A3A6-0828E6618391}" destId="{594A6187-7054-4A90-B248-096C8E94FE4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EC7B00-0C3D-4082-B674-167C6C2B270A}">
      <dsp:nvSpPr>
        <dsp:cNvPr id="0" name=""/>
        <dsp:cNvSpPr/>
      </dsp:nvSpPr>
      <dsp:spPr>
        <a:xfrm rot="5400000">
          <a:off x="2645369" y="-941943"/>
          <a:ext cx="772197" cy="2853146"/>
        </a:xfrm>
        <a:prstGeom prst="round2SameRect">
          <a:avLst/>
        </a:prstGeom>
        <a:solidFill>
          <a:schemeClr val="lt1"/>
        </a:solidFill>
        <a:ln w="1905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Log into SHARE - FSCM</a:t>
          </a:r>
        </a:p>
      </dsp:txBody>
      <dsp:txXfrm rot="-5400000">
        <a:off x="1604895" y="136227"/>
        <a:ext cx="2815450" cy="696805"/>
      </dsp:txXfrm>
    </dsp:sp>
    <dsp:sp modelId="{7365936C-EEA3-44FE-9833-43E19F2C8D85}">
      <dsp:nvSpPr>
        <dsp:cNvPr id="0" name=""/>
        <dsp:cNvSpPr/>
      </dsp:nvSpPr>
      <dsp:spPr>
        <a:xfrm>
          <a:off x="0" y="2006"/>
          <a:ext cx="1604895" cy="965246"/>
        </a:xfrm>
        <a:prstGeom prst="roundRect">
          <a:avLst/>
        </a:prstGeom>
        <a:solidFill>
          <a:schemeClr val="accent2"/>
        </a:solidFill>
        <a:ln w="25400" cap="flat" cmpd="sng" algn="ctr">
          <a:solidFill>
            <a:schemeClr val="lt1"/>
          </a:solidFill>
          <a:prstDash val="solid"/>
          <a:miter lim="800000"/>
        </a:ln>
        <a:effectLst/>
      </dsp:spPr>
      <dsp:style>
        <a:lnRef idx="3">
          <a:schemeClr val="lt1"/>
        </a:lnRef>
        <a:fillRef idx="1">
          <a:schemeClr val="accent2"/>
        </a:fillRef>
        <a:effectRef idx="1">
          <a:schemeClr val="accent2"/>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Log in</a:t>
          </a:r>
        </a:p>
      </dsp:txBody>
      <dsp:txXfrm>
        <a:off x="47119" y="49125"/>
        <a:ext cx="1510657" cy="871008"/>
      </dsp:txXfrm>
    </dsp:sp>
    <dsp:sp modelId="{7F328090-0A3B-4789-B6D3-1596563F24C2}">
      <dsp:nvSpPr>
        <dsp:cNvPr id="0" name=""/>
        <dsp:cNvSpPr/>
      </dsp:nvSpPr>
      <dsp:spPr>
        <a:xfrm rot="5400000">
          <a:off x="2645369" y="71565"/>
          <a:ext cx="772197" cy="2853146"/>
        </a:xfrm>
        <a:prstGeom prst="round2SameRect">
          <a:avLst/>
        </a:prstGeom>
        <a:solidFill>
          <a:schemeClr val="lt1"/>
        </a:solidFill>
        <a:ln w="1905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Search for QUERY VIEWER from the home page</a:t>
          </a:r>
        </a:p>
      </dsp:txBody>
      <dsp:txXfrm rot="-5400000">
        <a:off x="1604895" y="1149735"/>
        <a:ext cx="2815450" cy="696805"/>
      </dsp:txXfrm>
    </dsp:sp>
    <dsp:sp modelId="{AAD6E64E-5104-4EF9-8ED2-C445DBBD0CA6}">
      <dsp:nvSpPr>
        <dsp:cNvPr id="0" name=""/>
        <dsp:cNvSpPr/>
      </dsp:nvSpPr>
      <dsp:spPr>
        <a:xfrm>
          <a:off x="0" y="1015516"/>
          <a:ext cx="1604895" cy="965246"/>
        </a:xfrm>
        <a:prstGeom prst="roundRect">
          <a:avLst/>
        </a:prstGeom>
        <a:solidFill>
          <a:schemeClr val="accent2"/>
        </a:solidFill>
        <a:ln w="25400" cap="flat" cmpd="sng" algn="ctr">
          <a:solidFill>
            <a:schemeClr val="lt1"/>
          </a:solidFill>
          <a:prstDash val="solid"/>
          <a:miter lim="800000"/>
        </a:ln>
        <a:effectLst/>
      </dsp:spPr>
      <dsp:style>
        <a:lnRef idx="3">
          <a:schemeClr val="lt1"/>
        </a:lnRef>
        <a:fillRef idx="1">
          <a:schemeClr val="accent2"/>
        </a:fillRef>
        <a:effectRef idx="1">
          <a:schemeClr val="accent2"/>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Search for Tile</a:t>
          </a:r>
        </a:p>
      </dsp:txBody>
      <dsp:txXfrm>
        <a:off x="47119" y="1062635"/>
        <a:ext cx="1510657" cy="871008"/>
      </dsp:txXfrm>
    </dsp:sp>
    <dsp:sp modelId="{15CA8E32-EA0E-4A5B-8A0E-E2E9325CFECE}">
      <dsp:nvSpPr>
        <dsp:cNvPr id="0" name=""/>
        <dsp:cNvSpPr/>
      </dsp:nvSpPr>
      <dsp:spPr>
        <a:xfrm rot="5400000">
          <a:off x="2645369" y="1085075"/>
          <a:ext cx="772197" cy="2853146"/>
        </a:xfrm>
        <a:prstGeom prst="round2SameRect">
          <a:avLst/>
        </a:prstGeom>
        <a:solidFill>
          <a:schemeClr val="lt1"/>
        </a:solidFill>
        <a:ln w="1905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Search for NMS_PO_LISTING_DESCR</a:t>
          </a:r>
        </a:p>
      </dsp:txBody>
      <dsp:txXfrm rot="-5400000">
        <a:off x="1604895" y="2163245"/>
        <a:ext cx="2815450" cy="696805"/>
      </dsp:txXfrm>
    </dsp:sp>
    <dsp:sp modelId="{6B0458FE-5CC1-46B4-8DF3-70E230BC8316}">
      <dsp:nvSpPr>
        <dsp:cNvPr id="0" name=""/>
        <dsp:cNvSpPr/>
      </dsp:nvSpPr>
      <dsp:spPr>
        <a:xfrm>
          <a:off x="0" y="2029025"/>
          <a:ext cx="1604895" cy="965246"/>
        </a:xfrm>
        <a:prstGeom prst="roundRect">
          <a:avLst/>
        </a:prstGeom>
        <a:solidFill>
          <a:schemeClr val="accent2"/>
        </a:solidFill>
        <a:ln w="25400" cap="flat" cmpd="sng" algn="ctr">
          <a:solidFill>
            <a:schemeClr val="lt1"/>
          </a:solidFill>
          <a:prstDash val="solid"/>
          <a:miter lim="800000"/>
        </a:ln>
        <a:effectLst/>
      </dsp:spPr>
      <dsp:style>
        <a:lnRef idx="3">
          <a:schemeClr val="lt1"/>
        </a:lnRef>
        <a:fillRef idx="1">
          <a:schemeClr val="accent2"/>
        </a:fillRef>
        <a:effectRef idx="1">
          <a:schemeClr val="accent2"/>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Search for Report</a:t>
          </a:r>
        </a:p>
      </dsp:txBody>
      <dsp:txXfrm>
        <a:off x="47119" y="2076144"/>
        <a:ext cx="1510657" cy="871008"/>
      </dsp:txXfrm>
    </dsp:sp>
    <dsp:sp modelId="{594A6187-7054-4A90-B248-096C8E94FE47}">
      <dsp:nvSpPr>
        <dsp:cNvPr id="0" name=""/>
        <dsp:cNvSpPr/>
      </dsp:nvSpPr>
      <dsp:spPr>
        <a:xfrm rot="5400000">
          <a:off x="2645369" y="2098584"/>
          <a:ext cx="772197" cy="2853146"/>
        </a:xfrm>
        <a:prstGeom prst="round2SameRect">
          <a:avLst/>
        </a:prstGeom>
        <a:solidFill>
          <a:schemeClr val="lt1"/>
        </a:solidFill>
        <a:ln w="1905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Export, Run to Excel</a:t>
          </a:r>
        </a:p>
      </dsp:txBody>
      <dsp:txXfrm rot="-5400000">
        <a:off x="1604895" y="3176754"/>
        <a:ext cx="2815450" cy="696805"/>
      </dsp:txXfrm>
    </dsp:sp>
    <dsp:sp modelId="{D3C1591F-DEB6-45A0-A6BD-8CF847CC4D1E}">
      <dsp:nvSpPr>
        <dsp:cNvPr id="0" name=""/>
        <dsp:cNvSpPr/>
      </dsp:nvSpPr>
      <dsp:spPr>
        <a:xfrm>
          <a:off x="0" y="3042534"/>
          <a:ext cx="1604895" cy="965246"/>
        </a:xfrm>
        <a:prstGeom prst="roundRect">
          <a:avLst/>
        </a:prstGeom>
        <a:solidFill>
          <a:schemeClr val="accent2"/>
        </a:solidFill>
        <a:ln w="25400" cap="flat" cmpd="sng" algn="ctr">
          <a:solidFill>
            <a:schemeClr val="lt1"/>
          </a:solidFill>
          <a:prstDash val="solid"/>
          <a:miter lim="800000"/>
        </a:ln>
        <a:effectLst/>
      </dsp:spPr>
      <dsp:style>
        <a:lnRef idx="3">
          <a:schemeClr val="lt1"/>
        </a:lnRef>
        <a:fillRef idx="1">
          <a:schemeClr val="accent2"/>
        </a:fillRef>
        <a:effectRef idx="1">
          <a:schemeClr val="accent2"/>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Export</a:t>
          </a:r>
        </a:p>
      </dsp:txBody>
      <dsp:txXfrm>
        <a:off x="47119" y="3089653"/>
        <a:ext cx="1510657" cy="87100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31A0D7-BB7A-4DEB-AA74-AD1B40030814}" type="datetimeFigureOut">
              <a:rPr lang="en-US" smtClean="0"/>
              <a:t>4/13/2026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D121A3-DA86-4A32-BBC6-D48877F104BB}" type="slidenum">
              <a:rPr lang="en-US" smtClean="0"/>
              <a:t>‹#›</a:t>
            </a:fld>
            <a:endParaRPr lang="en-US"/>
          </a:p>
        </p:txBody>
      </p:sp>
    </p:spTree>
    <p:extLst>
      <p:ext uri="{BB962C8B-B14F-4D97-AF65-F5344CB8AC3E}">
        <p14:creationId xmlns:p14="http://schemas.microsoft.com/office/powerpoint/2010/main" val="2589315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D121A3-DA86-4A32-BBC6-D48877F104BB}" type="slidenum">
              <a:rPr lang="en-US" smtClean="0"/>
              <a:t>3</a:t>
            </a:fld>
            <a:endParaRPr lang="en-US"/>
          </a:p>
        </p:txBody>
      </p:sp>
    </p:spTree>
    <p:extLst>
      <p:ext uri="{BB962C8B-B14F-4D97-AF65-F5344CB8AC3E}">
        <p14:creationId xmlns:p14="http://schemas.microsoft.com/office/powerpoint/2010/main" val="73906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A7417-D7F7-5A43-14DD-CA7BDA19B7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9D98F6-1493-D127-CC98-55BF583CA8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592E1C-F34F-83E2-B8CF-63F3456CCFAB}"/>
              </a:ext>
            </a:extLst>
          </p:cNvPr>
          <p:cNvSpPr>
            <a:spLocks noGrp="1"/>
          </p:cNvSpPr>
          <p:nvPr>
            <p:ph type="dt" sz="half" idx="10"/>
          </p:nvPr>
        </p:nvSpPr>
        <p:spPr/>
        <p:txBody>
          <a:bodyPr/>
          <a:lstStyle/>
          <a:p>
            <a:fld id="{D1131C68-4283-48C3-A476-E4E9390E0F71}" type="datetimeFigureOut">
              <a:rPr lang="en-US" smtClean="0"/>
              <a:t>4/13/2026</a:t>
            </a:fld>
            <a:endParaRPr lang="en-US"/>
          </a:p>
        </p:txBody>
      </p:sp>
      <p:sp>
        <p:nvSpPr>
          <p:cNvPr id="5" name="Footer Placeholder 4">
            <a:extLst>
              <a:ext uri="{FF2B5EF4-FFF2-40B4-BE49-F238E27FC236}">
                <a16:creationId xmlns:a16="http://schemas.microsoft.com/office/drawing/2014/main" id="{4F10DC43-778C-9100-B1E2-2D06A8D622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B183AC-EA9F-04B9-C9AC-E0AA390A2272}"/>
              </a:ext>
            </a:extLst>
          </p:cNvPr>
          <p:cNvSpPr>
            <a:spLocks noGrp="1"/>
          </p:cNvSpPr>
          <p:nvPr>
            <p:ph type="sldNum" sz="quarter" idx="12"/>
          </p:nvPr>
        </p:nvSpPr>
        <p:spPr/>
        <p:txBody>
          <a:bodyPr/>
          <a:lstStyle/>
          <a:p>
            <a:fld id="{B91C5F0E-F2F8-4A65-B2FE-AE64E8177E23}" type="slidenum">
              <a:rPr lang="en-US" smtClean="0"/>
              <a:t>‹#›</a:t>
            </a:fld>
            <a:endParaRPr lang="en-US"/>
          </a:p>
        </p:txBody>
      </p:sp>
    </p:spTree>
    <p:extLst>
      <p:ext uri="{BB962C8B-B14F-4D97-AF65-F5344CB8AC3E}">
        <p14:creationId xmlns:p14="http://schemas.microsoft.com/office/powerpoint/2010/main" val="1265917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DD4D6-42EE-36CE-3D55-6178B776B8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38046C-B9C9-7328-27F3-936A2DBC01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40BA54-7A31-B69D-B167-7FF8D602DA16}"/>
              </a:ext>
            </a:extLst>
          </p:cNvPr>
          <p:cNvSpPr>
            <a:spLocks noGrp="1"/>
          </p:cNvSpPr>
          <p:nvPr>
            <p:ph type="dt" sz="half" idx="10"/>
          </p:nvPr>
        </p:nvSpPr>
        <p:spPr/>
        <p:txBody>
          <a:bodyPr/>
          <a:lstStyle/>
          <a:p>
            <a:fld id="{D1131C68-4283-48C3-A476-E4E9390E0F71}" type="datetimeFigureOut">
              <a:rPr lang="en-US" smtClean="0"/>
              <a:t>4/13/2026</a:t>
            </a:fld>
            <a:endParaRPr lang="en-US"/>
          </a:p>
        </p:txBody>
      </p:sp>
      <p:sp>
        <p:nvSpPr>
          <p:cNvPr id="5" name="Footer Placeholder 4">
            <a:extLst>
              <a:ext uri="{FF2B5EF4-FFF2-40B4-BE49-F238E27FC236}">
                <a16:creationId xmlns:a16="http://schemas.microsoft.com/office/drawing/2014/main" id="{6A71EB47-A856-C17A-244B-A28BB1DD0F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1D13-E2DE-A5E5-2C43-170452EA735D}"/>
              </a:ext>
            </a:extLst>
          </p:cNvPr>
          <p:cNvSpPr>
            <a:spLocks noGrp="1"/>
          </p:cNvSpPr>
          <p:nvPr>
            <p:ph type="sldNum" sz="quarter" idx="12"/>
          </p:nvPr>
        </p:nvSpPr>
        <p:spPr/>
        <p:txBody>
          <a:bodyPr/>
          <a:lstStyle/>
          <a:p>
            <a:fld id="{B91C5F0E-F2F8-4A65-B2FE-AE64E8177E23}" type="slidenum">
              <a:rPr lang="en-US" smtClean="0"/>
              <a:t>‹#›</a:t>
            </a:fld>
            <a:endParaRPr lang="en-US"/>
          </a:p>
        </p:txBody>
      </p:sp>
    </p:spTree>
    <p:extLst>
      <p:ext uri="{BB962C8B-B14F-4D97-AF65-F5344CB8AC3E}">
        <p14:creationId xmlns:p14="http://schemas.microsoft.com/office/powerpoint/2010/main" val="3078044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3B6709-190D-7CA6-FEC9-DEB000D71F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5BFE770-925E-2081-7267-3AC8846FDB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9074B5-4E6C-CD5C-BF0F-72DCA383F180}"/>
              </a:ext>
            </a:extLst>
          </p:cNvPr>
          <p:cNvSpPr>
            <a:spLocks noGrp="1"/>
          </p:cNvSpPr>
          <p:nvPr>
            <p:ph type="dt" sz="half" idx="10"/>
          </p:nvPr>
        </p:nvSpPr>
        <p:spPr/>
        <p:txBody>
          <a:bodyPr/>
          <a:lstStyle/>
          <a:p>
            <a:fld id="{D1131C68-4283-48C3-A476-E4E9390E0F71}" type="datetimeFigureOut">
              <a:rPr lang="en-US" smtClean="0"/>
              <a:t>4/13/2026</a:t>
            </a:fld>
            <a:endParaRPr lang="en-US"/>
          </a:p>
        </p:txBody>
      </p:sp>
      <p:sp>
        <p:nvSpPr>
          <p:cNvPr id="5" name="Footer Placeholder 4">
            <a:extLst>
              <a:ext uri="{FF2B5EF4-FFF2-40B4-BE49-F238E27FC236}">
                <a16:creationId xmlns:a16="http://schemas.microsoft.com/office/drawing/2014/main" id="{5EFE785C-2EE2-273F-C062-16005BFB4A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6698B8-6862-6704-DF20-09AC1984C0A2}"/>
              </a:ext>
            </a:extLst>
          </p:cNvPr>
          <p:cNvSpPr>
            <a:spLocks noGrp="1"/>
          </p:cNvSpPr>
          <p:nvPr>
            <p:ph type="sldNum" sz="quarter" idx="12"/>
          </p:nvPr>
        </p:nvSpPr>
        <p:spPr/>
        <p:txBody>
          <a:bodyPr/>
          <a:lstStyle/>
          <a:p>
            <a:fld id="{B91C5F0E-F2F8-4A65-B2FE-AE64E8177E23}" type="slidenum">
              <a:rPr lang="en-US" smtClean="0"/>
              <a:t>‹#›</a:t>
            </a:fld>
            <a:endParaRPr lang="en-US"/>
          </a:p>
        </p:txBody>
      </p:sp>
    </p:spTree>
    <p:extLst>
      <p:ext uri="{BB962C8B-B14F-4D97-AF65-F5344CB8AC3E}">
        <p14:creationId xmlns:p14="http://schemas.microsoft.com/office/powerpoint/2010/main" val="2730405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24396-DBED-7E02-04BF-ADCD499D4E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3AB675-9164-CA30-3AE8-40FDA1B7B0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7601C2-E3C8-0940-ECB8-D88A8BFC617C}"/>
              </a:ext>
            </a:extLst>
          </p:cNvPr>
          <p:cNvSpPr>
            <a:spLocks noGrp="1"/>
          </p:cNvSpPr>
          <p:nvPr>
            <p:ph type="dt" sz="half" idx="10"/>
          </p:nvPr>
        </p:nvSpPr>
        <p:spPr/>
        <p:txBody>
          <a:bodyPr/>
          <a:lstStyle/>
          <a:p>
            <a:fld id="{D1131C68-4283-48C3-A476-E4E9390E0F71}" type="datetimeFigureOut">
              <a:rPr lang="en-US" smtClean="0"/>
              <a:t>4/13/2026</a:t>
            </a:fld>
            <a:endParaRPr lang="en-US"/>
          </a:p>
        </p:txBody>
      </p:sp>
      <p:sp>
        <p:nvSpPr>
          <p:cNvPr id="5" name="Footer Placeholder 4">
            <a:extLst>
              <a:ext uri="{FF2B5EF4-FFF2-40B4-BE49-F238E27FC236}">
                <a16:creationId xmlns:a16="http://schemas.microsoft.com/office/drawing/2014/main" id="{F80A0503-B362-4CAF-7ED5-CF57B8FC3F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B77A25-70D3-330D-D2CB-AD59BCBBE113}"/>
              </a:ext>
            </a:extLst>
          </p:cNvPr>
          <p:cNvSpPr>
            <a:spLocks noGrp="1"/>
          </p:cNvSpPr>
          <p:nvPr>
            <p:ph type="sldNum" sz="quarter" idx="12"/>
          </p:nvPr>
        </p:nvSpPr>
        <p:spPr/>
        <p:txBody>
          <a:bodyPr/>
          <a:lstStyle/>
          <a:p>
            <a:fld id="{B91C5F0E-F2F8-4A65-B2FE-AE64E8177E23}" type="slidenum">
              <a:rPr lang="en-US" smtClean="0"/>
              <a:t>‹#›</a:t>
            </a:fld>
            <a:endParaRPr lang="en-US"/>
          </a:p>
        </p:txBody>
      </p:sp>
    </p:spTree>
    <p:extLst>
      <p:ext uri="{BB962C8B-B14F-4D97-AF65-F5344CB8AC3E}">
        <p14:creationId xmlns:p14="http://schemas.microsoft.com/office/powerpoint/2010/main" val="215891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F5D09-5B6B-0410-EBDE-073BBCF698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501267-938A-2CBA-7DBB-FC81FF8A073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B2FAE4-7674-B716-E656-FFE2DB15A551}"/>
              </a:ext>
            </a:extLst>
          </p:cNvPr>
          <p:cNvSpPr>
            <a:spLocks noGrp="1"/>
          </p:cNvSpPr>
          <p:nvPr>
            <p:ph type="dt" sz="half" idx="10"/>
          </p:nvPr>
        </p:nvSpPr>
        <p:spPr/>
        <p:txBody>
          <a:bodyPr/>
          <a:lstStyle/>
          <a:p>
            <a:fld id="{D1131C68-4283-48C3-A476-E4E9390E0F71}" type="datetimeFigureOut">
              <a:rPr lang="en-US" smtClean="0"/>
              <a:t>4/13/2026</a:t>
            </a:fld>
            <a:endParaRPr lang="en-US"/>
          </a:p>
        </p:txBody>
      </p:sp>
      <p:sp>
        <p:nvSpPr>
          <p:cNvPr id="5" name="Footer Placeholder 4">
            <a:extLst>
              <a:ext uri="{FF2B5EF4-FFF2-40B4-BE49-F238E27FC236}">
                <a16:creationId xmlns:a16="http://schemas.microsoft.com/office/drawing/2014/main" id="{34AF71E3-7960-9AF3-67CA-5E66576444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2DB25E-FC37-2F73-35DA-DC6F0F354674}"/>
              </a:ext>
            </a:extLst>
          </p:cNvPr>
          <p:cNvSpPr>
            <a:spLocks noGrp="1"/>
          </p:cNvSpPr>
          <p:nvPr>
            <p:ph type="sldNum" sz="quarter" idx="12"/>
          </p:nvPr>
        </p:nvSpPr>
        <p:spPr/>
        <p:txBody>
          <a:bodyPr/>
          <a:lstStyle/>
          <a:p>
            <a:fld id="{B91C5F0E-F2F8-4A65-B2FE-AE64E8177E23}" type="slidenum">
              <a:rPr lang="en-US" smtClean="0"/>
              <a:t>‹#›</a:t>
            </a:fld>
            <a:endParaRPr lang="en-US"/>
          </a:p>
        </p:txBody>
      </p:sp>
    </p:spTree>
    <p:extLst>
      <p:ext uri="{BB962C8B-B14F-4D97-AF65-F5344CB8AC3E}">
        <p14:creationId xmlns:p14="http://schemas.microsoft.com/office/powerpoint/2010/main" val="629127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BBDE9-E81A-90B4-8A76-0E759E4FC5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D8795A-F8C4-7B5F-4BAB-1EAB3FA418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264197-A9F4-4D14-99EE-F280475B26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F8B7FF-46A3-4CE4-2CFB-142F6DAA446F}"/>
              </a:ext>
            </a:extLst>
          </p:cNvPr>
          <p:cNvSpPr>
            <a:spLocks noGrp="1"/>
          </p:cNvSpPr>
          <p:nvPr>
            <p:ph type="dt" sz="half" idx="10"/>
          </p:nvPr>
        </p:nvSpPr>
        <p:spPr/>
        <p:txBody>
          <a:bodyPr/>
          <a:lstStyle/>
          <a:p>
            <a:fld id="{D1131C68-4283-48C3-A476-E4E9390E0F71}" type="datetimeFigureOut">
              <a:rPr lang="en-US" smtClean="0"/>
              <a:t>4/13/2026</a:t>
            </a:fld>
            <a:endParaRPr lang="en-US"/>
          </a:p>
        </p:txBody>
      </p:sp>
      <p:sp>
        <p:nvSpPr>
          <p:cNvPr id="6" name="Footer Placeholder 5">
            <a:extLst>
              <a:ext uri="{FF2B5EF4-FFF2-40B4-BE49-F238E27FC236}">
                <a16:creationId xmlns:a16="http://schemas.microsoft.com/office/drawing/2014/main" id="{A7F2D2B3-9410-3745-FD55-348DB094EE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BCBF1D-09B1-D60A-88C8-A383E2AABE21}"/>
              </a:ext>
            </a:extLst>
          </p:cNvPr>
          <p:cNvSpPr>
            <a:spLocks noGrp="1"/>
          </p:cNvSpPr>
          <p:nvPr>
            <p:ph type="sldNum" sz="quarter" idx="12"/>
          </p:nvPr>
        </p:nvSpPr>
        <p:spPr/>
        <p:txBody>
          <a:bodyPr/>
          <a:lstStyle/>
          <a:p>
            <a:fld id="{B91C5F0E-F2F8-4A65-B2FE-AE64E8177E23}" type="slidenum">
              <a:rPr lang="en-US" smtClean="0"/>
              <a:t>‹#›</a:t>
            </a:fld>
            <a:endParaRPr lang="en-US"/>
          </a:p>
        </p:txBody>
      </p:sp>
    </p:spTree>
    <p:extLst>
      <p:ext uri="{BB962C8B-B14F-4D97-AF65-F5344CB8AC3E}">
        <p14:creationId xmlns:p14="http://schemas.microsoft.com/office/powerpoint/2010/main" val="774818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8376D-BACC-917A-5817-0C864953EF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2A7D1B-6034-12E0-DC6A-B958165C63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3FB577-DC33-05C1-74B7-C0613764D3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08851D-CD5F-6AF0-9387-A426DC118D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120CF0-9D65-2B64-E1FA-567A2EFC77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2BA711-C799-AFBB-C925-D1C34E31D7A2}"/>
              </a:ext>
            </a:extLst>
          </p:cNvPr>
          <p:cNvSpPr>
            <a:spLocks noGrp="1"/>
          </p:cNvSpPr>
          <p:nvPr>
            <p:ph type="dt" sz="half" idx="10"/>
          </p:nvPr>
        </p:nvSpPr>
        <p:spPr/>
        <p:txBody>
          <a:bodyPr/>
          <a:lstStyle/>
          <a:p>
            <a:fld id="{D1131C68-4283-48C3-A476-E4E9390E0F71}" type="datetimeFigureOut">
              <a:rPr lang="en-US" smtClean="0"/>
              <a:t>4/13/2026</a:t>
            </a:fld>
            <a:endParaRPr lang="en-US"/>
          </a:p>
        </p:txBody>
      </p:sp>
      <p:sp>
        <p:nvSpPr>
          <p:cNvPr id="8" name="Footer Placeholder 7">
            <a:extLst>
              <a:ext uri="{FF2B5EF4-FFF2-40B4-BE49-F238E27FC236}">
                <a16:creationId xmlns:a16="http://schemas.microsoft.com/office/drawing/2014/main" id="{592BE473-241D-8E81-7BBE-CDEB789DCC6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045439-2276-7326-4341-3246E16C221B}"/>
              </a:ext>
            </a:extLst>
          </p:cNvPr>
          <p:cNvSpPr>
            <a:spLocks noGrp="1"/>
          </p:cNvSpPr>
          <p:nvPr>
            <p:ph type="sldNum" sz="quarter" idx="12"/>
          </p:nvPr>
        </p:nvSpPr>
        <p:spPr/>
        <p:txBody>
          <a:bodyPr/>
          <a:lstStyle/>
          <a:p>
            <a:fld id="{B91C5F0E-F2F8-4A65-B2FE-AE64E8177E23}" type="slidenum">
              <a:rPr lang="en-US" smtClean="0"/>
              <a:t>‹#›</a:t>
            </a:fld>
            <a:endParaRPr lang="en-US"/>
          </a:p>
        </p:txBody>
      </p:sp>
    </p:spTree>
    <p:extLst>
      <p:ext uri="{BB962C8B-B14F-4D97-AF65-F5344CB8AC3E}">
        <p14:creationId xmlns:p14="http://schemas.microsoft.com/office/powerpoint/2010/main" val="2557335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A38E3-21F8-C0CE-78AF-7DD6A96729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A0C3E29-4054-395A-E7B5-AECE5D30FBD5}"/>
              </a:ext>
            </a:extLst>
          </p:cNvPr>
          <p:cNvSpPr>
            <a:spLocks noGrp="1"/>
          </p:cNvSpPr>
          <p:nvPr>
            <p:ph type="dt" sz="half" idx="10"/>
          </p:nvPr>
        </p:nvSpPr>
        <p:spPr/>
        <p:txBody>
          <a:bodyPr/>
          <a:lstStyle/>
          <a:p>
            <a:fld id="{D1131C68-4283-48C3-A476-E4E9390E0F71}" type="datetimeFigureOut">
              <a:rPr lang="en-US" smtClean="0"/>
              <a:t>4/13/2026</a:t>
            </a:fld>
            <a:endParaRPr lang="en-US"/>
          </a:p>
        </p:txBody>
      </p:sp>
      <p:sp>
        <p:nvSpPr>
          <p:cNvPr id="4" name="Footer Placeholder 3">
            <a:extLst>
              <a:ext uri="{FF2B5EF4-FFF2-40B4-BE49-F238E27FC236}">
                <a16:creationId xmlns:a16="http://schemas.microsoft.com/office/drawing/2014/main" id="{57AB0E70-B878-0661-494A-210A009F14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481474-81C8-CF08-AC8D-8592352C1D85}"/>
              </a:ext>
            </a:extLst>
          </p:cNvPr>
          <p:cNvSpPr>
            <a:spLocks noGrp="1"/>
          </p:cNvSpPr>
          <p:nvPr>
            <p:ph type="sldNum" sz="quarter" idx="12"/>
          </p:nvPr>
        </p:nvSpPr>
        <p:spPr/>
        <p:txBody>
          <a:bodyPr/>
          <a:lstStyle/>
          <a:p>
            <a:fld id="{B91C5F0E-F2F8-4A65-B2FE-AE64E8177E23}" type="slidenum">
              <a:rPr lang="en-US" smtClean="0"/>
              <a:t>‹#›</a:t>
            </a:fld>
            <a:endParaRPr lang="en-US"/>
          </a:p>
        </p:txBody>
      </p:sp>
    </p:spTree>
    <p:extLst>
      <p:ext uri="{BB962C8B-B14F-4D97-AF65-F5344CB8AC3E}">
        <p14:creationId xmlns:p14="http://schemas.microsoft.com/office/powerpoint/2010/main" val="1616950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E32E8A-F282-CCC4-C6B2-5ACFA70D8CC7}"/>
              </a:ext>
            </a:extLst>
          </p:cNvPr>
          <p:cNvSpPr>
            <a:spLocks noGrp="1"/>
          </p:cNvSpPr>
          <p:nvPr>
            <p:ph type="dt" sz="half" idx="10"/>
          </p:nvPr>
        </p:nvSpPr>
        <p:spPr/>
        <p:txBody>
          <a:bodyPr/>
          <a:lstStyle/>
          <a:p>
            <a:fld id="{D1131C68-4283-48C3-A476-E4E9390E0F71}" type="datetimeFigureOut">
              <a:rPr lang="en-US" smtClean="0"/>
              <a:t>4/13/2026</a:t>
            </a:fld>
            <a:endParaRPr lang="en-US"/>
          </a:p>
        </p:txBody>
      </p:sp>
      <p:sp>
        <p:nvSpPr>
          <p:cNvPr id="3" name="Footer Placeholder 2">
            <a:extLst>
              <a:ext uri="{FF2B5EF4-FFF2-40B4-BE49-F238E27FC236}">
                <a16:creationId xmlns:a16="http://schemas.microsoft.com/office/drawing/2014/main" id="{6D716001-A59C-B79D-C208-9B41F48F17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3EBC416-DF93-461F-EAB1-2094FEB4E9FF}"/>
              </a:ext>
            </a:extLst>
          </p:cNvPr>
          <p:cNvSpPr>
            <a:spLocks noGrp="1"/>
          </p:cNvSpPr>
          <p:nvPr>
            <p:ph type="sldNum" sz="quarter" idx="12"/>
          </p:nvPr>
        </p:nvSpPr>
        <p:spPr/>
        <p:txBody>
          <a:bodyPr/>
          <a:lstStyle/>
          <a:p>
            <a:fld id="{B91C5F0E-F2F8-4A65-B2FE-AE64E8177E23}" type="slidenum">
              <a:rPr lang="en-US" smtClean="0"/>
              <a:t>‹#›</a:t>
            </a:fld>
            <a:endParaRPr lang="en-US"/>
          </a:p>
        </p:txBody>
      </p:sp>
    </p:spTree>
    <p:extLst>
      <p:ext uri="{BB962C8B-B14F-4D97-AF65-F5344CB8AC3E}">
        <p14:creationId xmlns:p14="http://schemas.microsoft.com/office/powerpoint/2010/main" val="1304727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C8B9D-2D1A-2835-FCA2-0DC639BA35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7D37EC9-19CA-F16E-F05F-DDF868423D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F949D7-8B05-124E-FBBB-8364D6E25E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D337DC-D894-262D-1B2C-980E64C6D75C}"/>
              </a:ext>
            </a:extLst>
          </p:cNvPr>
          <p:cNvSpPr>
            <a:spLocks noGrp="1"/>
          </p:cNvSpPr>
          <p:nvPr>
            <p:ph type="dt" sz="half" idx="10"/>
          </p:nvPr>
        </p:nvSpPr>
        <p:spPr/>
        <p:txBody>
          <a:bodyPr/>
          <a:lstStyle/>
          <a:p>
            <a:fld id="{D1131C68-4283-48C3-A476-E4E9390E0F71}" type="datetimeFigureOut">
              <a:rPr lang="en-US" smtClean="0"/>
              <a:t>4/13/2026</a:t>
            </a:fld>
            <a:endParaRPr lang="en-US"/>
          </a:p>
        </p:txBody>
      </p:sp>
      <p:sp>
        <p:nvSpPr>
          <p:cNvPr id="6" name="Footer Placeholder 5">
            <a:extLst>
              <a:ext uri="{FF2B5EF4-FFF2-40B4-BE49-F238E27FC236}">
                <a16:creationId xmlns:a16="http://schemas.microsoft.com/office/drawing/2014/main" id="{A04A86DA-7505-EDCB-3437-A49986D5F0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478868-CCD5-01B2-3976-151D37636015}"/>
              </a:ext>
            </a:extLst>
          </p:cNvPr>
          <p:cNvSpPr>
            <a:spLocks noGrp="1"/>
          </p:cNvSpPr>
          <p:nvPr>
            <p:ph type="sldNum" sz="quarter" idx="12"/>
          </p:nvPr>
        </p:nvSpPr>
        <p:spPr/>
        <p:txBody>
          <a:bodyPr/>
          <a:lstStyle/>
          <a:p>
            <a:fld id="{B91C5F0E-F2F8-4A65-B2FE-AE64E8177E23}" type="slidenum">
              <a:rPr lang="en-US" smtClean="0"/>
              <a:t>‹#›</a:t>
            </a:fld>
            <a:endParaRPr lang="en-US"/>
          </a:p>
        </p:txBody>
      </p:sp>
    </p:spTree>
    <p:extLst>
      <p:ext uri="{BB962C8B-B14F-4D97-AF65-F5344CB8AC3E}">
        <p14:creationId xmlns:p14="http://schemas.microsoft.com/office/powerpoint/2010/main" val="2695332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3FF5E-9393-764B-DE18-3C221E4A56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7828EE-D52C-BE23-510A-71FDC4E943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644DD01-E8E7-CE68-5350-2398E470F2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4BA289-24E8-D272-3004-628D6B2D72B0}"/>
              </a:ext>
            </a:extLst>
          </p:cNvPr>
          <p:cNvSpPr>
            <a:spLocks noGrp="1"/>
          </p:cNvSpPr>
          <p:nvPr>
            <p:ph type="dt" sz="half" idx="10"/>
          </p:nvPr>
        </p:nvSpPr>
        <p:spPr/>
        <p:txBody>
          <a:bodyPr/>
          <a:lstStyle/>
          <a:p>
            <a:fld id="{D1131C68-4283-48C3-A476-E4E9390E0F71}" type="datetimeFigureOut">
              <a:rPr lang="en-US" smtClean="0"/>
              <a:t>4/13/2026</a:t>
            </a:fld>
            <a:endParaRPr lang="en-US"/>
          </a:p>
        </p:txBody>
      </p:sp>
      <p:sp>
        <p:nvSpPr>
          <p:cNvPr id="6" name="Footer Placeholder 5">
            <a:extLst>
              <a:ext uri="{FF2B5EF4-FFF2-40B4-BE49-F238E27FC236}">
                <a16:creationId xmlns:a16="http://schemas.microsoft.com/office/drawing/2014/main" id="{EE3F5680-53E0-3A18-4A28-EC7DBB3B38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5D4966-B21A-4875-D039-6537B6643735}"/>
              </a:ext>
            </a:extLst>
          </p:cNvPr>
          <p:cNvSpPr>
            <a:spLocks noGrp="1"/>
          </p:cNvSpPr>
          <p:nvPr>
            <p:ph type="sldNum" sz="quarter" idx="12"/>
          </p:nvPr>
        </p:nvSpPr>
        <p:spPr/>
        <p:txBody>
          <a:bodyPr/>
          <a:lstStyle/>
          <a:p>
            <a:fld id="{B91C5F0E-F2F8-4A65-B2FE-AE64E8177E23}" type="slidenum">
              <a:rPr lang="en-US" smtClean="0"/>
              <a:t>‹#›</a:t>
            </a:fld>
            <a:endParaRPr lang="en-US"/>
          </a:p>
        </p:txBody>
      </p:sp>
    </p:spTree>
    <p:extLst>
      <p:ext uri="{BB962C8B-B14F-4D97-AF65-F5344CB8AC3E}">
        <p14:creationId xmlns:p14="http://schemas.microsoft.com/office/powerpoint/2010/main" val="164273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AD7208-F117-A90F-9E5E-FDCA02D434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8B30143-78A5-47E0-F20A-72AA84D92F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23FD94-06DC-0633-0C5F-2A6013B464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1131C68-4283-48C3-A476-E4E9390E0F71}" type="datetimeFigureOut">
              <a:rPr lang="en-US" smtClean="0"/>
              <a:t>4/13/2026</a:t>
            </a:fld>
            <a:endParaRPr lang="en-US"/>
          </a:p>
        </p:txBody>
      </p:sp>
      <p:sp>
        <p:nvSpPr>
          <p:cNvPr id="5" name="Footer Placeholder 4">
            <a:extLst>
              <a:ext uri="{FF2B5EF4-FFF2-40B4-BE49-F238E27FC236}">
                <a16:creationId xmlns:a16="http://schemas.microsoft.com/office/drawing/2014/main" id="{D9918C09-6F94-2110-2801-70B63B18E2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1386A88-5EDF-860A-71D6-D4E3D976AE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91C5F0E-F2F8-4A65-B2FE-AE64E8177E23}" type="slidenum">
              <a:rPr lang="en-US" smtClean="0"/>
              <a:t>‹#›</a:t>
            </a:fld>
            <a:endParaRPr lang="en-US"/>
          </a:p>
        </p:txBody>
      </p:sp>
    </p:spTree>
    <p:extLst>
      <p:ext uri="{BB962C8B-B14F-4D97-AF65-F5344CB8AC3E}">
        <p14:creationId xmlns:p14="http://schemas.microsoft.com/office/powerpoint/2010/main" val="1041057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youtu.be/0tdlR1rBwkM" TargetMode="External"/><Relationship Id="rId7" Type="http://schemas.openxmlformats.org/officeDocument/2006/relationships/hyperlink" Target="https://youtu.be/ueoMv24thnw" TargetMode="External"/><Relationship Id="rId2" Type="http://schemas.openxmlformats.org/officeDocument/2006/relationships/hyperlink" Target="https://www.nmdfa.state.nm.us/financial-control/youtube-share-training-videos/" TargetMode="External"/><Relationship Id="rId1" Type="http://schemas.openxmlformats.org/officeDocument/2006/relationships/slideLayout" Target="../slideLayouts/slideLayout2.xml"/><Relationship Id="rId6" Type="http://schemas.openxmlformats.org/officeDocument/2006/relationships/hyperlink" Target="https://youtu.be/HXU7lsd0ftA" TargetMode="External"/><Relationship Id="rId5" Type="http://schemas.openxmlformats.org/officeDocument/2006/relationships/hyperlink" Target="https://youtu.be/HUu8BhqXyTc" TargetMode="External"/><Relationship Id="rId4" Type="http://schemas.openxmlformats.org/officeDocument/2006/relationships/hyperlink" Target="https://youtu.be/02-5BsJxqz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bing.com/ck/a?!&amp;&amp;p=ad972e7323bfcfdac381b3c0f41ffded3ebd55cec5cab4496c65fbf872f42d3cJmltdHM9MTc3MjE1MDQwMA&amp;ptn=3&amp;ver=2&amp;hsh=4&amp;fclid=2b369735-2793-67b4-3989-81e026c966ae&amp;psq=how+to+force+classic+pivot+table+default&amp;u=a1aHR0cHM6Ly9zdXBwb3J0Lm1pY3Jvc29mdC5jb20vZW4tdXMvb2ZmaWNlL3NldC1waXZvdHRhYmxlLWRlZmF1bHQtbGF5b3V0LW9wdGlvbnMtZWZkODU2OWMtZjA3YS00M2MxLTlkYjItNGYyOTEyYTBmOTRl&amp;ntb=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2" name="Rectangle 201">
            <a:extLst>
              <a:ext uri="{FF2B5EF4-FFF2-40B4-BE49-F238E27FC236}">
                <a16:creationId xmlns:a16="http://schemas.microsoft.com/office/drawing/2014/main" id="{289ED1AA-8684-4D37-B208-8777E1A77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Graphic 33">
            <a:extLst>
              <a:ext uri="{FF2B5EF4-FFF2-40B4-BE49-F238E27FC236}">
                <a16:creationId xmlns:a16="http://schemas.microsoft.com/office/drawing/2014/main" id="{4180E01B-B1F4-437C-807D-1C930718E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10784" y="0"/>
            <a:ext cx="9570431"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2"/>
          </a:solid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28A2A85A-F5D0-D571-EBCF-F59D92C9BA5A}"/>
              </a:ext>
            </a:extLst>
          </p:cNvPr>
          <p:cNvSpPr>
            <a:spLocks noGrp="1"/>
          </p:cNvSpPr>
          <p:nvPr>
            <p:ph type="ctrTitle"/>
          </p:nvPr>
        </p:nvSpPr>
        <p:spPr>
          <a:xfrm>
            <a:off x="2558716" y="955309"/>
            <a:ext cx="7074568" cy="2898975"/>
          </a:xfrm>
        </p:spPr>
        <p:txBody>
          <a:bodyPr>
            <a:normAutofit/>
          </a:bodyPr>
          <a:lstStyle/>
          <a:p>
            <a:r>
              <a:rPr lang="en-US" sz="6600">
                <a:solidFill>
                  <a:srgbClr val="FFFFFF"/>
                </a:solidFill>
              </a:rPr>
              <a:t>Excel Essentials</a:t>
            </a:r>
          </a:p>
        </p:txBody>
      </p:sp>
      <p:sp>
        <p:nvSpPr>
          <p:cNvPr id="3" name="Subtitle 2">
            <a:extLst>
              <a:ext uri="{FF2B5EF4-FFF2-40B4-BE49-F238E27FC236}">
                <a16:creationId xmlns:a16="http://schemas.microsoft.com/office/drawing/2014/main" id="{BC71D32E-29B5-4E93-642D-8C96CB74CBE7}"/>
              </a:ext>
            </a:extLst>
          </p:cNvPr>
          <p:cNvSpPr>
            <a:spLocks noGrp="1"/>
          </p:cNvSpPr>
          <p:nvPr>
            <p:ph type="subTitle" idx="1"/>
          </p:nvPr>
        </p:nvSpPr>
        <p:spPr>
          <a:xfrm>
            <a:off x="2634916" y="4533813"/>
            <a:ext cx="6930189" cy="938463"/>
          </a:xfrm>
        </p:spPr>
        <p:txBody>
          <a:bodyPr>
            <a:normAutofit/>
          </a:bodyPr>
          <a:lstStyle/>
          <a:p>
            <a:r>
              <a:rPr lang="en-US" sz="1300">
                <a:solidFill>
                  <a:srgbClr val="FFFFFF"/>
                </a:solidFill>
              </a:rPr>
              <a:t>Lauren Conley </a:t>
            </a:r>
          </a:p>
          <a:p>
            <a:r>
              <a:rPr lang="en-US" sz="1300">
                <a:solidFill>
                  <a:srgbClr val="FFFFFF"/>
                </a:solidFill>
              </a:rPr>
              <a:t>Federal Reporting and Compliance Bureau Chief</a:t>
            </a:r>
          </a:p>
          <a:p>
            <a:r>
              <a:rPr lang="en-US" sz="1300">
                <a:solidFill>
                  <a:srgbClr val="FFFFFF"/>
                </a:solidFill>
              </a:rPr>
              <a:t>Department of Finance and Administration</a:t>
            </a:r>
          </a:p>
          <a:p>
            <a:endParaRPr lang="en-US" sz="1300" dirty="0">
              <a:solidFill>
                <a:srgbClr val="FFFFFF"/>
              </a:solidFill>
            </a:endParaRPr>
          </a:p>
        </p:txBody>
      </p:sp>
      <p:sp>
        <p:nvSpPr>
          <p:cNvPr id="206" name="sketch line">
            <a:extLst>
              <a:ext uri="{FF2B5EF4-FFF2-40B4-BE49-F238E27FC236}">
                <a16:creationId xmlns:a16="http://schemas.microsoft.com/office/drawing/2014/main" id="{41F77738-2AF0-4750-A0C7-F97C2C175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173498"/>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09310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4AD4DB1-825E-5868-616B-89E542F9AE3E}"/>
              </a:ext>
            </a:extLst>
          </p:cNvPr>
          <p:cNvPicPr>
            <a:picLocks noChangeAspect="1"/>
          </p:cNvPicPr>
          <p:nvPr/>
        </p:nvPicPr>
        <p:blipFill>
          <a:blip r:embed="rId2"/>
          <a:stretch>
            <a:fillRect/>
          </a:stretch>
        </p:blipFill>
        <p:spPr>
          <a:xfrm>
            <a:off x="1269688" y="185774"/>
            <a:ext cx="6650687" cy="1954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Picture 6">
            <a:extLst>
              <a:ext uri="{FF2B5EF4-FFF2-40B4-BE49-F238E27FC236}">
                <a16:creationId xmlns:a16="http://schemas.microsoft.com/office/drawing/2014/main" id="{4940B237-2A21-6D52-B163-A46DA5B9F7E6}"/>
              </a:ext>
            </a:extLst>
          </p:cNvPr>
          <p:cNvPicPr>
            <a:picLocks noChangeAspect="1"/>
          </p:cNvPicPr>
          <p:nvPr/>
        </p:nvPicPr>
        <p:blipFill>
          <a:blip r:embed="rId3"/>
          <a:stretch>
            <a:fillRect/>
          </a:stretch>
        </p:blipFill>
        <p:spPr>
          <a:xfrm>
            <a:off x="1675619" y="2699758"/>
            <a:ext cx="4924425" cy="332008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1" name="Picture 10">
            <a:extLst>
              <a:ext uri="{FF2B5EF4-FFF2-40B4-BE49-F238E27FC236}">
                <a16:creationId xmlns:a16="http://schemas.microsoft.com/office/drawing/2014/main" id="{449030B8-E923-950C-B675-39812F4F0475}"/>
              </a:ext>
            </a:extLst>
          </p:cNvPr>
          <p:cNvPicPr>
            <a:picLocks noChangeAspect="1"/>
          </p:cNvPicPr>
          <p:nvPr/>
        </p:nvPicPr>
        <p:blipFill>
          <a:blip r:embed="rId4"/>
          <a:stretch>
            <a:fillRect/>
          </a:stretch>
        </p:blipFill>
        <p:spPr>
          <a:xfrm>
            <a:off x="7455433" y="2371193"/>
            <a:ext cx="4036801" cy="420008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Rounded Corners 4">
            <a:extLst>
              <a:ext uri="{FF2B5EF4-FFF2-40B4-BE49-F238E27FC236}">
                <a16:creationId xmlns:a16="http://schemas.microsoft.com/office/drawing/2014/main" id="{71301BC9-FDF5-612F-1858-2885D51079F8}"/>
              </a:ext>
            </a:extLst>
          </p:cNvPr>
          <p:cNvSpPr/>
          <p:nvPr/>
        </p:nvSpPr>
        <p:spPr>
          <a:xfrm>
            <a:off x="1675619" y="3762204"/>
            <a:ext cx="2660840" cy="1363375"/>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4346CF7-EB14-90E0-8B84-FC78450CDBED}"/>
              </a:ext>
            </a:extLst>
          </p:cNvPr>
          <p:cNvPicPr>
            <a:picLocks noChangeAspect="1"/>
          </p:cNvPicPr>
          <p:nvPr/>
        </p:nvPicPr>
        <p:blipFill>
          <a:blip r:embed="rId5"/>
          <a:srcRect t="4068"/>
          <a:stretch>
            <a:fillRect/>
          </a:stretch>
        </p:blipFill>
        <p:spPr>
          <a:xfrm>
            <a:off x="4826" y="139484"/>
            <a:ext cx="1128913" cy="6579030"/>
          </a:xfrm>
          <a:prstGeom prst="rect">
            <a:avLst/>
          </a:prstGeom>
        </p:spPr>
      </p:pic>
      <p:sp>
        <p:nvSpPr>
          <p:cNvPr id="6" name="Rectangle: Rounded Corners 5">
            <a:extLst>
              <a:ext uri="{FF2B5EF4-FFF2-40B4-BE49-F238E27FC236}">
                <a16:creationId xmlns:a16="http://schemas.microsoft.com/office/drawing/2014/main" id="{CD8A66D0-3262-8C14-6941-08232C9A0A41}"/>
              </a:ext>
            </a:extLst>
          </p:cNvPr>
          <p:cNvSpPr/>
          <p:nvPr/>
        </p:nvSpPr>
        <p:spPr>
          <a:xfrm>
            <a:off x="0" y="6424047"/>
            <a:ext cx="596685" cy="294467"/>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a:extLst>
              <a:ext uri="{FF2B5EF4-FFF2-40B4-BE49-F238E27FC236}">
                <a16:creationId xmlns:a16="http://schemas.microsoft.com/office/drawing/2014/main" id="{DE060D25-2A31-5FC0-500D-85F1B22A6B26}"/>
              </a:ext>
            </a:extLst>
          </p:cNvPr>
          <p:cNvCxnSpPr>
            <a:cxnSpLocks/>
          </p:cNvCxnSpPr>
          <p:nvPr/>
        </p:nvCxnSpPr>
        <p:spPr>
          <a:xfrm flipV="1">
            <a:off x="488197" y="1503336"/>
            <a:ext cx="1187422" cy="4920711"/>
          </a:xfrm>
          <a:prstGeom prst="straightConnector1">
            <a:avLst/>
          </a:prstGeom>
          <a:ln w="41275">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4101ECCD-3238-1487-1979-546FC1D4944B}"/>
              </a:ext>
            </a:extLst>
          </p:cNvPr>
          <p:cNvCxnSpPr>
            <a:cxnSpLocks/>
          </p:cNvCxnSpPr>
          <p:nvPr/>
        </p:nvCxnSpPr>
        <p:spPr>
          <a:xfrm>
            <a:off x="2750855" y="1398238"/>
            <a:ext cx="3270237" cy="167921"/>
          </a:xfrm>
          <a:prstGeom prst="straightConnector1">
            <a:avLst/>
          </a:prstGeom>
          <a:ln w="41275">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21A21015-94C2-4A82-AD33-C16D4E5CE273}"/>
              </a:ext>
            </a:extLst>
          </p:cNvPr>
          <p:cNvCxnSpPr>
            <a:cxnSpLocks/>
          </p:cNvCxnSpPr>
          <p:nvPr/>
        </p:nvCxnSpPr>
        <p:spPr>
          <a:xfrm flipH="1">
            <a:off x="5633634" y="2061275"/>
            <a:ext cx="1102359" cy="2960176"/>
          </a:xfrm>
          <a:prstGeom prst="straightConnector1">
            <a:avLst/>
          </a:prstGeom>
          <a:ln w="41275">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a16="http://schemas.microsoft.com/office/drawing/2014/main" id="{6DBC26A4-0974-C0EE-FBBA-3F6B2DAE53D7}"/>
              </a:ext>
            </a:extLst>
          </p:cNvPr>
          <p:cNvCxnSpPr>
            <a:cxnSpLocks/>
          </p:cNvCxnSpPr>
          <p:nvPr/>
        </p:nvCxnSpPr>
        <p:spPr>
          <a:xfrm flipV="1">
            <a:off x="5732795" y="2843939"/>
            <a:ext cx="3287219" cy="2281640"/>
          </a:xfrm>
          <a:prstGeom prst="straightConnector1">
            <a:avLst/>
          </a:prstGeom>
          <a:ln w="41275">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D0AB28C8-952D-948E-03BF-48D2FB3FE985}"/>
              </a:ext>
            </a:extLst>
          </p:cNvPr>
          <p:cNvCxnSpPr>
            <a:cxnSpLocks/>
          </p:cNvCxnSpPr>
          <p:nvPr/>
        </p:nvCxnSpPr>
        <p:spPr>
          <a:xfrm flipH="1">
            <a:off x="9473833" y="2976745"/>
            <a:ext cx="103896" cy="1068313"/>
          </a:xfrm>
          <a:prstGeom prst="straightConnector1">
            <a:avLst/>
          </a:prstGeom>
          <a:ln w="41275">
            <a:solidFill>
              <a:srgbClr val="C00000"/>
            </a:solidFill>
            <a:tailEnd type="triangle"/>
          </a:ln>
        </p:spPr>
        <p:style>
          <a:lnRef idx="2">
            <a:schemeClr val="accent1"/>
          </a:lnRef>
          <a:fillRef idx="0">
            <a:schemeClr val="accent1"/>
          </a:fillRef>
          <a:effectRef idx="1">
            <a:schemeClr val="accent1"/>
          </a:effectRef>
          <a:fontRef idx="minor">
            <a:schemeClr val="tx1"/>
          </a:fontRef>
        </p:style>
      </p:cxnSp>
      <p:sp>
        <p:nvSpPr>
          <p:cNvPr id="25" name="TextBox 24">
            <a:extLst>
              <a:ext uri="{FF2B5EF4-FFF2-40B4-BE49-F238E27FC236}">
                <a16:creationId xmlns:a16="http://schemas.microsoft.com/office/drawing/2014/main" id="{BF27BAC5-7FB9-BE6A-8628-81025DC558EF}"/>
              </a:ext>
            </a:extLst>
          </p:cNvPr>
          <p:cNvSpPr txBox="1"/>
          <p:nvPr/>
        </p:nvSpPr>
        <p:spPr>
          <a:xfrm>
            <a:off x="34378" y="3398727"/>
            <a:ext cx="1317356" cy="646331"/>
          </a:xfrm>
          <a:prstGeom prst="rect">
            <a:avLst/>
          </a:prstGeom>
          <a:noFill/>
        </p:spPr>
        <p:txBody>
          <a:bodyPr wrap="square" rtlCol="0">
            <a:spAutoFit/>
          </a:bodyPr>
          <a:lstStyle/>
          <a:p>
            <a:r>
              <a:rPr lang="en-US" dirty="0">
                <a:solidFill>
                  <a:srgbClr val="FF0000"/>
                </a:solidFill>
              </a:rPr>
              <a:t>START:</a:t>
            </a:r>
          </a:p>
          <a:p>
            <a:r>
              <a:rPr lang="en-US" dirty="0">
                <a:solidFill>
                  <a:srgbClr val="FF0000"/>
                </a:solidFill>
              </a:rPr>
              <a:t>File tab</a:t>
            </a:r>
          </a:p>
        </p:txBody>
      </p:sp>
    </p:spTree>
    <p:extLst>
      <p:ext uri="{BB962C8B-B14F-4D97-AF65-F5344CB8AC3E}">
        <p14:creationId xmlns:p14="http://schemas.microsoft.com/office/powerpoint/2010/main" val="593912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8C9B174-003C-45AD-ADD7-77DF810A07CF}"/>
            </a:ext>
          </a:extLst>
        </p:cNvPr>
        <p:cNvGrpSpPr/>
        <p:nvPr/>
      </p:nvGrpSpPr>
      <p:grpSpPr>
        <a:xfrm>
          <a:off x="0" y="0"/>
          <a:ext cx="0" cy="0"/>
          <a:chOff x="0" y="0"/>
          <a:chExt cx="0" cy="0"/>
        </a:xfrm>
      </p:grpSpPr>
      <p:sp useBgFill="1">
        <p:nvSpPr>
          <p:cNvPr id="411" name="Rectangle 410">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380311-19F6-6F77-E059-FB0FDEF1ADC8}"/>
              </a:ext>
            </a:extLst>
          </p:cNvPr>
          <p:cNvSpPr>
            <a:spLocks noGrp="1"/>
          </p:cNvSpPr>
          <p:nvPr>
            <p:ph type="title"/>
          </p:nvPr>
        </p:nvSpPr>
        <p:spPr>
          <a:xfrm>
            <a:off x="304800" y="548640"/>
            <a:ext cx="4210812" cy="5431536"/>
          </a:xfrm>
        </p:spPr>
        <p:txBody>
          <a:bodyPr vert="horz" lIns="91440" tIns="45720" rIns="91440" bIns="45720" rtlCol="0" anchor="ctr">
            <a:normAutofit/>
          </a:bodyPr>
          <a:lstStyle/>
          <a:p>
            <a:pPr lvl="1" algn="l" rtl="0">
              <a:lnSpc>
                <a:spcPct val="90000"/>
              </a:lnSpc>
              <a:spcBef>
                <a:spcPct val="0"/>
              </a:spcBef>
            </a:pPr>
            <a:r>
              <a:rPr lang="en-US" sz="4800" kern="1200" dirty="0">
                <a:solidFill>
                  <a:schemeClr val="tx1"/>
                </a:solidFill>
                <a:latin typeface="+mj-lt"/>
                <a:ea typeface="+mj-ea"/>
                <a:cs typeface="+mj-cs"/>
              </a:rPr>
              <a:t>PIVOT TABLES!</a:t>
            </a:r>
          </a:p>
        </p:txBody>
      </p:sp>
      <p:sp>
        <p:nvSpPr>
          <p:cNvPr id="412"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0625C144-09E2-6321-1BA3-AABF5F7E002C}"/>
              </a:ext>
            </a:extLst>
          </p:cNvPr>
          <p:cNvSpPr txBox="1">
            <a:spLocks/>
          </p:cNvSpPr>
          <p:nvPr/>
        </p:nvSpPr>
        <p:spPr>
          <a:xfrm>
            <a:off x="5126418" y="286248"/>
            <a:ext cx="6224335" cy="6384896"/>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200" dirty="0"/>
              <a:t>A pivot table is a condensed version of your raw data that allows you summarize and analyze large sets of data quickly</a:t>
            </a:r>
          </a:p>
          <a:p>
            <a:r>
              <a:rPr lang="en-US" sz="2200" dirty="0"/>
              <a:t>The way you organize your pivot table depends on your audience and what you’re aiming to analyze. Ask the same questions as before: </a:t>
            </a:r>
          </a:p>
          <a:p>
            <a:pPr lvl="1"/>
            <a:r>
              <a:rPr lang="en-US" sz="1800" dirty="0"/>
              <a:t>What is your end goal or the purpose of your pivot table?</a:t>
            </a:r>
          </a:p>
          <a:p>
            <a:pPr lvl="1"/>
            <a:r>
              <a:rPr lang="en-US" sz="1800" dirty="0"/>
              <a:t>How will you use this data?</a:t>
            </a:r>
          </a:p>
          <a:p>
            <a:pPr lvl="1"/>
            <a:r>
              <a:rPr lang="en-US" sz="1800" dirty="0"/>
              <a:t>Who will be the users of this data? And how will they use it? </a:t>
            </a:r>
          </a:p>
          <a:p>
            <a:pPr lvl="1"/>
            <a:r>
              <a:rPr lang="en-US" sz="1800" dirty="0"/>
              <a:t>Do the column headers / PivotTable Fields indicate the data that you need?</a:t>
            </a:r>
          </a:p>
          <a:p>
            <a:pPr lvl="2"/>
            <a:r>
              <a:rPr lang="en-US" sz="1400" dirty="0"/>
              <a:t>Will you need to combine multiple data sources?</a:t>
            </a:r>
          </a:p>
          <a:p>
            <a:pPr lvl="2"/>
            <a:r>
              <a:rPr lang="en-US" sz="1400" dirty="0"/>
              <a:t>Should you run a different query instead?</a:t>
            </a:r>
          </a:p>
          <a:p>
            <a:pPr lvl="1"/>
            <a:endParaRPr lang="en-US" sz="1800" dirty="0"/>
          </a:p>
        </p:txBody>
      </p:sp>
    </p:spTree>
    <p:extLst>
      <p:ext uri="{BB962C8B-B14F-4D97-AF65-F5344CB8AC3E}">
        <p14:creationId xmlns:p14="http://schemas.microsoft.com/office/powerpoint/2010/main" val="2781224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5AEB71-4B7C-AB72-5A74-5D1A88CCCE81}"/>
              </a:ext>
            </a:extLst>
          </p:cNvPr>
          <p:cNvSpPr>
            <a:spLocks noGrp="1"/>
          </p:cNvSpPr>
          <p:nvPr>
            <p:ph type="title"/>
          </p:nvPr>
        </p:nvSpPr>
        <p:spPr>
          <a:xfrm>
            <a:off x="638882" y="639193"/>
            <a:ext cx="3255095" cy="3573516"/>
          </a:xfrm>
        </p:spPr>
        <p:txBody>
          <a:bodyPr vert="horz" lIns="91440" tIns="45720" rIns="91440" bIns="45720" rtlCol="0" anchor="b">
            <a:normAutofit/>
          </a:bodyPr>
          <a:lstStyle/>
          <a:p>
            <a:r>
              <a:rPr lang="en-US" sz="6600" kern="1200" dirty="0">
                <a:solidFill>
                  <a:schemeClr val="tx1"/>
                </a:solidFill>
                <a:latin typeface="+mj-lt"/>
                <a:ea typeface="+mj-ea"/>
                <a:cs typeface="+mj-cs"/>
              </a:rPr>
              <a:t>Insert pivot table</a:t>
            </a:r>
          </a:p>
        </p:txBody>
      </p:sp>
      <p:sp>
        <p:nvSpPr>
          <p:cNvPr id="7" name="TextBox 6">
            <a:extLst>
              <a:ext uri="{FF2B5EF4-FFF2-40B4-BE49-F238E27FC236}">
                <a16:creationId xmlns:a16="http://schemas.microsoft.com/office/drawing/2014/main" id="{0723A595-A91A-74FB-6ADE-703B1126C028}"/>
              </a:ext>
            </a:extLst>
          </p:cNvPr>
          <p:cNvSpPr txBox="1"/>
          <p:nvPr/>
        </p:nvSpPr>
        <p:spPr>
          <a:xfrm>
            <a:off x="638882" y="4631161"/>
            <a:ext cx="3571810" cy="1559327"/>
          </a:xfrm>
          <a:prstGeom prst="rect">
            <a:avLst/>
          </a:prstGeom>
        </p:spPr>
        <p:txBody>
          <a:bodyPr vert="horz" lIns="91440" tIns="45720" rIns="91440" bIns="45720" rtlCol="0">
            <a:normAutofit/>
          </a:bodyPr>
          <a:lstStyle/>
          <a:p>
            <a:pPr>
              <a:lnSpc>
                <a:spcPct val="90000"/>
              </a:lnSpc>
              <a:spcBef>
                <a:spcPts val="1000"/>
              </a:spcBef>
            </a:pPr>
            <a:r>
              <a:rPr lang="en-US" sz="2400" kern="1200" dirty="0">
                <a:solidFill>
                  <a:schemeClr val="tx1"/>
                </a:solidFill>
                <a:latin typeface="+mn-lt"/>
                <a:ea typeface="+mn-ea"/>
                <a:cs typeface="+mn-cs"/>
              </a:rPr>
              <a:t>Ensure the data range captures data from the top left to the bottom right, including headers!</a:t>
            </a:r>
          </a:p>
        </p:txBody>
      </p:sp>
      <p:sp>
        <p:nvSpPr>
          <p:cNvPr id="40"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0B877F80-65E1-0D40-3B2F-9269BB2C79BB}"/>
              </a:ext>
            </a:extLst>
          </p:cNvPr>
          <p:cNvPicPr>
            <a:picLocks noChangeAspect="1"/>
          </p:cNvPicPr>
          <p:nvPr/>
        </p:nvPicPr>
        <p:blipFill>
          <a:blip r:embed="rId2"/>
          <a:stretch>
            <a:fillRect/>
          </a:stretch>
        </p:blipFill>
        <p:spPr>
          <a:xfrm>
            <a:off x="5147502" y="232409"/>
            <a:ext cx="5815773" cy="6260440"/>
          </a:xfrm>
          <a:prstGeom prst="rect">
            <a:avLst/>
          </a:prstGeom>
        </p:spPr>
      </p:pic>
      <p:sp>
        <p:nvSpPr>
          <p:cNvPr id="3" name="TextBox 2">
            <a:extLst>
              <a:ext uri="{FF2B5EF4-FFF2-40B4-BE49-F238E27FC236}">
                <a16:creationId xmlns:a16="http://schemas.microsoft.com/office/drawing/2014/main" id="{7DBB5655-33DD-09D6-E7AE-38CD447EB0E2}"/>
              </a:ext>
            </a:extLst>
          </p:cNvPr>
          <p:cNvSpPr txBox="1"/>
          <p:nvPr/>
        </p:nvSpPr>
        <p:spPr>
          <a:xfrm>
            <a:off x="8563554" y="3843377"/>
            <a:ext cx="1264257" cy="369332"/>
          </a:xfrm>
          <a:prstGeom prst="rect">
            <a:avLst/>
          </a:prstGeom>
          <a:noFill/>
        </p:spPr>
        <p:txBody>
          <a:bodyPr wrap="square" rtlCol="0">
            <a:spAutoFit/>
          </a:bodyPr>
          <a:lstStyle/>
          <a:p>
            <a:r>
              <a:rPr lang="en-US" dirty="0">
                <a:solidFill>
                  <a:srgbClr val="FF0000"/>
                </a:solidFill>
              </a:rPr>
              <a:t>= Ctrl + A</a:t>
            </a:r>
          </a:p>
        </p:txBody>
      </p:sp>
    </p:spTree>
    <p:extLst>
      <p:ext uri="{BB962C8B-B14F-4D97-AF65-F5344CB8AC3E}">
        <p14:creationId xmlns:p14="http://schemas.microsoft.com/office/powerpoint/2010/main" val="293524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99A1B-0BC6-2F73-5183-2996A9978CA6}"/>
              </a:ext>
            </a:extLst>
          </p:cNvPr>
          <p:cNvSpPr>
            <a:spLocks noGrp="1"/>
          </p:cNvSpPr>
          <p:nvPr>
            <p:ph type="title"/>
          </p:nvPr>
        </p:nvSpPr>
        <p:spPr/>
        <p:txBody>
          <a:bodyPr/>
          <a:lstStyle/>
          <a:p>
            <a:r>
              <a:rPr lang="en-US" dirty="0"/>
              <a:t>Steps to Insert a PivotTable:</a:t>
            </a:r>
          </a:p>
        </p:txBody>
      </p:sp>
      <p:sp>
        <p:nvSpPr>
          <p:cNvPr id="3" name="Content Placeholder 2">
            <a:extLst>
              <a:ext uri="{FF2B5EF4-FFF2-40B4-BE49-F238E27FC236}">
                <a16:creationId xmlns:a16="http://schemas.microsoft.com/office/drawing/2014/main" id="{6E91C81E-D5D3-FE9F-C31D-9EC6899FD1E3}"/>
              </a:ext>
            </a:extLst>
          </p:cNvPr>
          <p:cNvSpPr>
            <a:spLocks noGrp="1"/>
          </p:cNvSpPr>
          <p:nvPr>
            <p:ph idx="1"/>
          </p:nvPr>
        </p:nvSpPr>
        <p:spPr/>
        <p:txBody>
          <a:bodyPr>
            <a:normAutofit/>
          </a:bodyPr>
          <a:lstStyle/>
          <a:p>
            <a:r>
              <a:rPr lang="en-US" dirty="0"/>
              <a:t>Select your data: Click any single cell inside the data set you want to analyze. </a:t>
            </a:r>
          </a:p>
          <a:p>
            <a:r>
              <a:rPr lang="en-US" dirty="0"/>
              <a:t>Go to the Insert tab: Click on the "Insert" tab in the ribbon at the top of Excel. </a:t>
            </a:r>
          </a:p>
          <a:p>
            <a:r>
              <a:rPr lang="en-US" dirty="0"/>
              <a:t>Click on PivotTable: In the Tables group, click "PivotTable". </a:t>
            </a:r>
          </a:p>
          <a:p>
            <a:r>
              <a:rPr lang="en-US" dirty="0"/>
              <a:t>Choose the data range: Ensure the Table/Range input has correctly identified your data source. </a:t>
            </a:r>
          </a:p>
          <a:p>
            <a:r>
              <a:rPr lang="en-US" dirty="0"/>
              <a:t>Click OK: A new worksheet will be created with the PivotTable Field List, allowing you to arrange your data as needed.</a:t>
            </a:r>
          </a:p>
        </p:txBody>
      </p:sp>
    </p:spTree>
    <p:extLst>
      <p:ext uri="{BB962C8B-B14F-4D97-AF65-F5344CB8AC3E}">
        <p14:creationId xmlns:p14="http://schemas.microsoft.com/office/powerpoint/2010/main" val="1669372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93DF97-2D67-3A0C-BC0F-8F01836651AC}"/>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5D181C-B7A6-8C5E-4D0A-9C63A4D6169D}"/>
              </a:ext>
            </a:extLst>
          </p:cNvPr>
          <p:cNvSpPr>
            <a:spLocks noGrp="1"/>
          </p:cNvSpPr>
          <p:nvPr>
            <p:ph type="title"/>
          </p:nvPr>
        </p:nvSpPr>
        <p:spPr>
          <a:xfrm>
            <a:off x="841248" y="548640"/>
            <a:ext cx="3600860" cy="5431536"/>
          </a:xfrm>
        </p:spPr>
        <p:txBody>
          <a:bodyPr>
            <a:normAutofit/>
          </a:bodyPr>
          <a:lstStyle/>
          <a:p>
            <a:pPr lvl="1">
              <a:lnSpc>
                <a:spcPct val="90000"/>
              </a:lnSpc>
            </a:pPr>
            <a:r>
              <a:rPr lang="en-US" sz="4600" dirty="0"/>
              <a:t>Take a moment to get familiar with the pivot table!</a:t>
            </a:r>
          </a:p>
        </p:txBody>
      </p:sp>
      <p:sp>
        <p:nvSpPr>
          <p:cNvPr id="38"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D33E429-3399-4599-FE68-A2CFEC2121F1}"/>
              </a:ext>
            </a:extLst>
          </p:cNvPr>
          <p:cNvSpPr>
            <a:spLocks noGrp="1"/>
          </p:cNvSpPr>
          <p:nvPr>
            <p:ph idx="1"/>
          </p:nvPr>
        </p:nvSpPr>
        <p:spPr>
          <a:xfrm>
            <a:off x="5126418" y="1503067"/>
            <a:ext cx="6224335" cy="4480560"/>
          </a:xfrm>
        </p:spPr>
        <p:txBody>
          <a:bodyPr anchor="ctr">
            <a:normAutofit/>
          </a:bodyPr>
          <a:lstStyle/>
          <a:p>
            <a:r>
              <a:rPr lang="en-US" sz="2200" dirty="0"/>
              <a:t>How does your agency use chart fields? </a:t>
            </a:r>
          </a:p>
          <a:p>
            <a:pPr lvl="2"/>
            <a:r>
              <a:rPr lang="en-US" sz="1800" dirty="0"/>
              <a:t>Is your department code based on Division/Bureau, Grant, or other?</a:t>
            </a:r>
          </a:p>
          <a:p>
            <a:pPr marL="0" indent="0">
              <a:buNone/>
            </a:pPr>
            <a:endParaRPr lang="en-US" sz="2200" dirty="0"/>
          </a:p>
          <a:p>
            <a:r>
              <a:rPr lang="en-US" sz="2200" dirty="0"/>
              <a:t>Add the Status to see what has been denied</a:t>
            </a:r>
          </a:p>
          <a:p>
            <a:pPr marL="0" indent="0">
              <a:buNone/>
            </a:pPr>
            <a:endParaRPr lang="en-US" sz="2200" dirty="0"/>
          </a:p>
          <a:p>
            <a:r>
              <a:rPr lang="en-US" sz="2200" dirty="0"/>
              <a:t>Is it more beneficial for you to organize it first by Supplier ID or Fund? PO number or PO Date?</a:t>
            </a:r>
          </a:p>
          <a:p>
            <a:pPr marL="0" indent="0">
              <a:buNone/>
            </a:pPr>
            <a:endParaRPr lang="en-US" sz="2200" dirty="0"/>
          </a:p>
          <a:p>
            <a:pPr marL="0" indent="0">
              <a:buNone/>
            </a:pPr>
            <a:br>
              <a:rPr lang="en-US" sz="2200" dirty="0"/>
            </a:br>
            <a:endParaRPr lang="en-US" sz="2200" dirty="0"/>
          </a:p>
        </p:txBody>
      </p:sp>
    </p:spTree>
    <p:extLst>
      <p:ext uri="{BB962C8B-B14F-4D97-AF65-F5344CB8AC3E}">
        <p14:creationId xmlns:p14="http://schemas.microsoft.com/office/powerpoint/2010/main" val="972915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DB055-5AB2-F482-B15F-2E4A37DBFE56}"/>
              </a:ext>
            </a:extLst>
          </p:cNvPr>
          <p:cNvSpPr>
            <a:spLocks noGrp="1"/>
          </p:cNvSpPr>
          <p:nvPr>
            <p:ph type="title"/>
          </p:nvPr>
        </p:nvSpPr>
        <p:spPr/>
        <p:txBody>
          <a:bodyPr/>
          <a:lstStyle/>
          <a:p>
            <a:endParaRPr lang="en-US"/>
          </a:p>
        </p:txBody>
      </p:sp>
      <p:pic>
        <p:nvPicPr>
          <p:cNvPr id="7" name="Picture 6">
            <a:extLst>
              <a:ext uri="{FF2B5EF4-FFF2-40B4-BE49-F238E27FC236}">
                <a16:creationId xmlns:a16="http://schemas.microsoft.com/office/drawing/2014/main" id="{A3B3E8B9-DCD8-F045-1987-EBED5ADDA0A2}"/>
              </a:ext>
            </a:extLst>
          </p:cNvPr>
          <p:cNvPicPr>
            <a:picLocks noChangeAspect="1"/>
          </p:cNvPicPr>
          <p:nvPr/>
        </p:nvPicPr>
        <p:blipFill>
          <a:blip r:embed="rId2"/>
          <a:stretch>
            <a:fillRect/>
          </a:stretch>
        </p:blipFill>
        <p:spPr>
          <a:xfrm>
            <a:off x="0" y="2057"/>
            <a:ext cx="12192000" cy="6453836"/>
          </a:xfrm>
          <a:prstGeom prst="rect">
            <a:avLst/>
          </a:prstGeom>
        </p:spPr>
      </p:pic>
      <p:sp>
        <p:nvSpPr>
          <p:cNvPr id="8" name="TextBox 7">
            <a:extLst>
              <a:ext uri="{FF2B5EF4-FFF2-40B4-BE49-F238E27FC236}">
                <a16:creationId xmlns:a16="http://schemas.microsoft.com/office/drawing/2014/main" id="{62401047-E6C1-A226-9092-45AF7C046A20}"/>
              </a:ext>
            </a:extLst>
          </p:cNvPr>
          <p:cNvSpPr txBox="1"/>
          <p:nvPr/>
        </p:nvSpPr>
        <p:spPr>
          <a:xfrm>
            <a:off x="466725" y="5531968"/>
            <a:ext cx="7410450" cy="923925"/>
          </a:xfrm>
          <a:prstGeom prst="rect">
            <a:avLst/>
          </a:prstGeom>
          <a:noFill/>
        </p:spPr>
        <p:txBody>
          <a:bodyPr wrap="square" rtlCol="0">
            <a:spAutoFit/>
          </a:bodyPr>
          <a:lstStyle/>
          <a:p>
            <a:r>
              <a:rPr lang="en-US" dirty="0"/>
              <a:t>Example PO listing PivotTable – </a:t>
            </a:r>
          </a:p>
          <a:p>
            <a:r>
              <a:rPr lang="en-US" dirty="0"/>
              <a:t>Notice the filter on Vendor name, the order in which I have organized the rows, and the information I found useful for the users of this data. </a:t>
            </a:r>
          </a:p>
        </p:txBody>
      </p:sp>
    </p:spTree>
    <p:extLst>
      <p:ext uri="{BB962C8B-B14F-4D97-AF65-F5344CB8AC3E}">
        <p14:creationId xmlns:p14="http://schemas.microsoft.com/office/powerpoint/2010/main" val="1673332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9054C06-823E-8B5F-5123-C323E2416229}"/>
            </a:ext>
          </a:extLst>
        </p:cNvPr>
        <p:cNvGrpSpPr/>
        <p:nvPr/>
      </p:nvGrpSpPr>
      <p:grpSpPr>
        <a:xfrm>
          <a:off x="0" y="0"/>
          <a:ext cx="0" cy="0"/>
          <a:chOff x="0" y="0"/>
          <a:chExt cx="0" cy="0"/>
        </a:xfrm>
      </p:grpSpPr>
      <p:sp useBgFill="1">
        <p:nvSpPr>
          <p:cNvPr id="411" name="Rectangle 410">
            <a:extLst>
              <a:ext uri="{FF2B5EF4-FFF2-40B4-BE49-F238E27FC236}">
                <a16:creationId xmlns:a16="http://schemas.microsoft.com/office/drawing/2014/main" id="{633C80BE-E103-7108-FF4F-BE0ED181E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596F17-4BB1-045B-7626-8A382A4E5295}"/>
              </a:ext>
            </a:extLst>
          </p:cNvPr>
          <p:cNvSpPr>
            <a:spLocks noGrp="1"/>
          </p:cNvSpPr>
          <p:nvPr>
            <p:ph type="title"/>
          </p:nvPr>
        </p:nvSpPr>
        <p:spPr>
          <a:xfrm>
            <a:off x="304800" y="548640"/>
            <a:ext cx="4210812" cy="5431536"/>
          </a:xfrm>
        </p:spPr>
        <p:txBody>
          <a:bodyPr vert="horz" lIns="91440" tIns="45720" rIns="91440" bIns="45720" rtlCol="0" anchor="ctr">
            <a:normAutofit/>
          </a:bodyPr>
          <a:lstStyle/>
          <a:p>
            <a:pPr lvl="1" algn="ctr" rtl="0">
              <a:lnSpc>
                <a:spcPct val="90000"/>
              </a:lnSpc>
              <a:spcBef>
                <a:spcPct val="0"/>
              </a:spcBef>
            </a:pPr>
            <a:r>
              <a:rPr lang="en-US" sz="4800" kern="1200" dirty="0">
                <a:solidFill>
                  <a:schemeClr val="tx1"/>
                </a:solidFill>
                <a:latin typeface="+mj-lt"/>
                <a:ea typeface="+mj-ea"/>
                <a:cs typeface="+mj-cs"/>
              </a:rPr>
              <a:t>FILTERS!</a:t>
            </a:r>
          </a:p>
        </p:txBody>
      </p:sp>
      <p:sp>
        <p:nvSpPr>
          <p:cNvPr id="412" name="sketch line">
            <a:extLst>
              <a:ext uri="{FF2B5EF4-FFF2-40B4-BE49-F238E27FC236}">
                <a16:creationId xmlns:a16="http://schemas.microsoft.com/office/drawing/2014/main" id="{9CF9300D-1928-957C-9EF7-13DC87435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714C3C0C-70D2-9D60-D170-C4E01A37E33E}"/>
              </a:ext>
            </a:extLst>
          </p:cNvPr>
          <p:cNvSpPr txBox="1">
            <a:spLocks/>
          </p:cNvSpPr>
          <p:nvPr/>
        </p:nvSpPr>
        <p:spPr>
          <a:xfrm>
            <a:off x="5126418" y="286248"/>
            <a:ext cx="6688250" cy="6384896"/>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Excel filters allow you to display only the data that meets specific criteria while temporarily hiding the rest, making it easier to analyze and manage large datasets</a:t>
            </a:r>
          </a:p>
          <a:p>
            <a:pPr lvl="1"/>
            <a:r>
              <a:rPr lang="en-US" dirty="0"/>
              <a:t>They do not delete data; instead, they temporarily hide rows that do not match the filter criteria, allowing you to focus on relevant information. </a:t>
            </a:r>
          </a:p>
          <a:p>
            <a:pPr lvl="1"/>
            <a:r>
              <a:rPr lang="en-US" dirty="0"/>
              <a:t>You can combine multiple filters across columns for complex data analysis. The order in which they are applied matters!</a:t>
            </a:r>
          </a:p>
          <a:p>
            <a:pPr lvl="1"/>
            <a:endParaRPr lang="en-US" dirty="0"/>
          </a:p>
          <a:p>
            <a:endParaRPr lang="en-US" sz="1800" dirty="0"/>
          </a:p>
        </p:txBody>
      </p:sp>
    </p:spTree>
    <p:extLst>
      <p:ext uri="{BB962C8B-B14F-4D97-AF65-F5344CB8AC3E}">
        <p14:creationId xmlns:p14="http://schemas.microsoft.com/office/powerpoint/2010/main" val="1253663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F855209-1C2B-FAA7-FD31-F323B58065FC}"/>
            </a:ext>
          </a:extLst>
        </p:cNvPr>
        <p:cNvGrpSpPr/>
        <p:nvPr/>
      </p:nvGrpSpPr>
      <p:grpSpPr>
        <a:xfrm>
          <a:off x="0" y="0"/>
          <a:ext cx="0" cy="0"/>
          <a:chOff x="0" y="0"/>
          <a:chExt cx="0" cy="0"/>
        </a:xfrm>
      </p:grpSpPr>
      <p:sp useBgFill="1">
        <p:nvSpPr>
          <p:cNvPr id="53" name="Rectangle 52">
            <a:extLst>
              <a:ext uri="{FF2B5EF4-FFF2-40B4-BE49-F238E27FC236}">
                <a16:creationId xmlns:a16="http://schemas.microsoft.com/office/drawing/2014/main" id="{32AEEBC8-9D30-42EF-95F2-386C2653FB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0E6830-DBEB-B8A5-0BD6-6410B7867F74}"/>
              </a:ext>
            </a:extLst>
          </p:cNvPr>
          <p:cNvSpPr>
            <a:spLocks noGrp="1"/>
          </p:cNvSpPr>
          <p:nvPr>
            <p:ph type="title"/>
          </p:nvPr>
        </p:nvSpPr>
        <p:spPr>
          <a:xfrm>
            <a:off x="630936" y="502920"/>
            <a:ext cx="3419856" cy="1463040"/>
          </a:xfrm>
        </p:spPr>
        <p:txBody>
          <a:bodyPr vert="horz" lIns="91440" tIns="45720" rIns="91440" bIns="45720" rtlCol="0" anchor="ctr">
            <a:normAutofit/>
          </a:bodyPr>
          <a:lstStyle/>
          <a:p>
            <a:r>
              <a:rPr lang="en-US" sz="4800" dirty="0"/>
              <a:t>Add Filters</a:t>
            </a:r>
            <a:endParaRPr lang="en-US" sz="4800" kern="1200" dirty="0">
              <a:latin typeface="+mj-lt"/>
              <a:ea typeface="+mj-ea"/>
              <a:cs typeface="+mj-cs"/>
            </a:endParaRPr>
          </a:p>
        </p:txBody>
      </p:sp>
      <p:sp>
        <p:nvSpPr>
          <p:cNvPr id="54" name="sketch line">
            <a:extLst>
              <a:ext uri="{FF2B5EF4-FFF2-40B4-BE49-F238E27FC236}">
                <a16:creationId xmlns:a16="http://schemas.microsoft.com/office/drawing/2014/main" id="{2E92FA66-67D7-4CB4-94D3-E643A9AD4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66159" y="1225296"/>
            <a:ext cx="1554480" cy="18288"/>
          </a:xfrm>
          <a:custGeom>
            <a:avLst/>
            <a:gdLst>
              <a:gd name="csX0" fmla="*/ 0 w 1554480"/>
              <a:gd name="csY0" fmla="*/ 0 h 18288"/>
              <a:gd name="csX1" fmla="*/ 549250 w 1554480"/>
              <a:gd name="csY1" fmla="*/ 0 h 18288"/>
              <a:gd name="csX2" fmla="*/ 1082954 w 1554480"/>
              <a:gd name="csY2" fmla="*/ 0 h 18288"/>
              <a:gd name="csX3" fmla="*/ 1554480 w 1554480"/>
              <a:gd name="csY3" fmla="*/ 0 h 18288"/>
              <a:gd name="csX4" fmla="*/ 1554480 w 1554480"/>
              <a:gd name="csY4" fmla="*/ 18288 h 18288"/>
              <a:gd name="csX5" fmla="*/ 1067410 w 1554480"/>
              <a:gd name="csY5" fmla="*/ 18288 h 18288"/>
              <a:gd name="csX6" fmla="*/ 549250 w 1554480"/>
              <a:gd name="csY6" fmla="*/ 18288 h 18288"/>
              <a:gd name="csX7" fmla="*/ 0 w 1554480"/>
              <a:gd name="csY7" fmla="*/ 18288 h 18288"/>
              <a:gd name="csX8" fmla="*/ 0 w 1554480"/>
              <a:gd name="csY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554480" h="18288"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4963" y="7176"/>
                  <a:pt x="1553909" y="13682"/>
                  <a:pt x="1554480" y="18288"/>
                </a:cubicBezTo>
                <a:cubicBezTo>
                  <a:pt x="1338847" y="6127"/>
                  <a:pt x="1215066" y="37851"/>
                  <a:pt x="1067410" y="18288"/>
                </a:cubicBezTo>
                <a:cubicBezTo>
                  <a:pt x="919754" y="-1275"/>
                  <a:pt x="800465" y="3080"/>
                  <a:pt x="549250" y="18288"/>
                </a:cubicBezTo>
                <a:cubicBezTo>
                  <a:pt x="298035" y="33496"/>
                  <a:pt x="158868" y="22769"/>
                  <a:pt x="0" y="18288"/>
                </a:cubicBezTo>
                <a:cubicBezTo>
                  <a:pt x="-655" y="13237"/>
                  <a:pt x="709" y="4645"/>
                  <a:pt x="0" y="0"/>
                </a:cubicBezTo>
                <a:close/>
              </a:path>
              <a:path w="1554480" h="18288"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917" y="7222"/>
                  <a:pt x="1555359" y="13299"/>
                  <a:pt x="1554480" y="18288"/>
                </a:cubicBezTo>
                <a:cubicBezTo>
                  <a:pt x="1336087" y="12172"/>
                  <a:pt x="1310024" y="19759"/>
                  <a:pt x="1067410" y="18288"/>
                </a:cubicBezTo>
                <a:cubicBezTo>
                  <a:pt x="824796" y="16818"/>
                  <a:pt x="787902" y="34647"/>
                  <a:pt x="518160" y="18288"/>
                </a:cubicBezTo>
                <a:cubicBezTo>
                  <a:pt x="248418" y="1930"/>
                  <a:pt x="133160" y="9205"/>
                  <a:pt x="0" y="18288"/>
                </a:cubicBezTo>
                <a:cubicBezTo>
                  <a:pt x="-643" y="9451"/>
                  <a:pt x="-340" y="711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87EFFD4-182C-7C0F-C728-4ADFEFA4AAB4}"/>
              </a:ext>
            </a:extLst>
          </p:cNvPr>
          <p:cNvSpPr>
            <a:spLocks noGrp="1"/>
          </p:cNvSpPr>
          <p:nvPr>
            <p:ph idx="1"/>
          </p:nvPr>
        </p:nvSpPr>
        <p:spPr>
          <a:xfrm>
            <a:off x="4654295" y="100739"/>
            <a:ext cx="6894576" cy="2371241"/>
          </a:xfrm>
        </p:spPr>
        <p:txBody>
          <a:bodyPr anchor="ctr">
            <a:normAutofit/>
          </a:bodyPr>
          <a:lstStyle/>
          <a:p>
            <a:endParaRPr lang="en-US" sz="1200" u="sng" dirty="0"/>
          </a:p>
          <a:p>
            <a:r>
              <a:rPr lang="en-US" sz="1400" dirty="0"/>
              <a:t>Select any cell in your data range or table (I prefer to put my cursor in A2).</a:t>
            </a:r>
          </a:p>
          <a:p>
            <a:r>
              <a:rPr lang="en-US" sz="1400" dirty="0"/>
              <a:t>Go to Data &gt; Filter to add filter arrows to column headers. </a:t>
            </a:r>
          </a:p>
          <a:p>
            <a:r>
              <a:rPr lang="en-US" sz="1400" dirty="0"/>
              <a:t>Click the arrow in the column you want to filter.</a:t>
            </a:r>
          </a:p>
          <a:p>
            <a:r>
              <a:rPr lang="en-US" sz="1400" dirty="0"/>
              <a:t>Choose your filter criteria (check boxes, text, number, or date filters).</a:t>
            </a:r>
          </a:p>
          <a:p>
            <a:r>
              <a:rPr lang="en-US" sz="1400" dirty="0"/>
              <a:t>Click OK to apply the filter.</a:t>
            </a:r>
          </a:p>
          <a:p>
            <a:r>
              <a:rPr lang="en-US" sz="1400" dirty="0"/>
              <a:t>To remove a filter, click Clear on the Data tab or remove the filter arrows entirely.</a:t>
            </a:r>
          </a:p>
        </p:txBody>
      </p:sp>
      <p:pic>
        <p:nvPicPr>
          <p:cNvPr id="6" name="Picture 5">
            <a:extLst>
              <a:ext uri="{FF2B5EF4-FFF2-40B4-BE49-F238E27FC236}">
                <a16:creationId xmlns:a16="http://schemas.microsoft.com/office/drawing/2014/main" id="{2E3F2C03-EF82-D445-34BC-6469CA10E8D0}"/>
              </a:ext>
            </a:extLst>
          </p:cNvPr>
          <p:cNvPicPr>
            <a:picLocks noChangeAspect="1"/>
          </p:cNvPicPr>
          <p:nvPr/>
        </p:nvPicPr>
        <p:blipFill>
          <a:blip r:embed="rId2"/>
          <a:stretch>
            <a:fillRect/>
          </a:stretch>
        </p:blipFill>
        <p:spPr>
          <a:xfrm>
            <a:off x="630936" y="2673863"/>
            <a:ext cx="10917936" cy="3193497"/>
          </a:xfrm>
          <a:prstGeom prst="rect">
            <a:avLst/>
          </a:prstGeom>
        </p:spPr>
      </p:pic>
    </p:spTree>
    <p:extLst>
      <p:ext uri="{BB962C8B-B14F-4D97-AF65-F5344CB8AC3E}">
        <p14:creationId xmlns:p14="http://schemas.microsoft.com/office/powerpoint/2010/main" val="2935327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E9336D-1181-96F2-8F48-0FD67CAE9FB2}"/>
              </a:ext>
            </a:extLst>
          </p:cNvPr>
          <p:cNvSpPr>
            <a:spLocks noGrp="1"/>
          </p:cNvSpPr>
          <p:nvPr>
            <p:ph type="title"/>
          </p:nvPr>
        </p:nvSpPr>
        <p:spPr>
          <a:xfrm>
            <a:off x="841248" y="548640"/>
            <a:ext cx="3600860" cy="5431536"/>
          </a:xfrm>
        </p:spPr>
        <p:txBody>
          <a:bodyPr>
            <a:normAutofit/>
          </a:bodyPr>
          <a:lstStyle/>
          <a:p>
            <a:pPr lvl="1" algn="ctr">
              <a:lnSpc>
                <a:spcPct val="90000"/>
              </a:lnSpc>
            </a:pPr>
            <a:r>
              <a:rPr lang="en-US" sz="4600" dirty="0"/>
              <a:t>Take a moment to get familiar with the filters!</a:t>
            </a:r>
            <a:br>
              <a:rPr lang="en-US" sz="4600" dirty="0"/>
            </a:br>
            <a:endParaRPr lang="en-US" sz="4600" dirty="0"/>
          </a:p>
        </p:txBody>
      </p:sp>
      <p:sp>
        <p:nvSpPr>
          <p:cNvPr id="38"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D4E7A1A-0A4C-F2D9-807F-E0BA0A658C87}"/>
              </a:ext>
            </a:extLst>
          </p:cNvPr>
          <p:cNvSpPr>
            <a:spLocks noGrp="1"/>
          </p:cNvSpPr>
          <p:nvPr>
            <p:ph idx="1"/>
          </p:nvPr>
        </p:nvSpPr>
        <p:spPr>
          <a:xfrm>
            <a:off x="5126418" y="552091"/>
            <a:ext cx="6224335" cy="5431536"/>
          </a:xfrm>
        </p:spPr>
        <p:txBody>
          <a:bodyPr anchor="ctr">
            <a:normAutofit/>
          </a:bodyPr>
          <a:lstStyle/>
          <a:p>
            <a:r>
              <a:rPr lang="en-US" sz="2200" dirty="0"/>
              <a:t>Filter Vendor Name for one that you’re familiar with – Staples, DoIT, etc.</a:t>
            </a:r>
          </a:p>
          <a:p>
            <a:pPr marL="0" indent="0">
              <a:buNone/>
            </a:pPr>
            <a:endParaRPr lang="en-US" sz="2200" dirty="0"/>
          </a:p>
          <a:p>
            <a:r>
              <a:rPr lang="en-US" sz="2200" dirty="0"/>
              <a:t>Filter Status to determine if your division has any denied POs (DA) </a:t>
            </a:r>
          </a:p>
          <a:p>
            <a:pPr marL="0" indent="0">
              <a:buNone/>
            </a:pPr>
            <a:endParaRPr lang="en-US" sz="2200" dirty="0"/>
          </a:p>
          <a:p>
            <a:r>
              <a:rPr lang="en-US" sz="2200" dirty="0"/>
              <a:t>Filter Dept to see all POs for that code</a:t>
            </a:r>
          </a:p>
          <a:p>
            <a:endParaRPr lang="en-US" sz="2200" dirty="0"/>
          </a:p>
          <a:p>
            <a:r>
              <a:rPr lang="en-US" sz="2200" dirty="0"/>
              <a:t>Clear all filters</a:t>
            </a:r>
            <a:br>
              <a:rPr lang="en-US" sz="2200" dirty="0"/>
            </a:br>
            <a:endParaRPr lang="en-US" sz="2200" dirty="0"/>
          </a:p>
        </p:txBody>
      </p:sp>
    </p:spTree>
    <p:extLst>
      <p:ext uri="{BB962C8B-B14F-4D97-AF65-F5344CB8AC3E}">
        <p14:creationId xmlns:p14="http://schemas.microsoft.com/office/powerpoint/2010/main" val="870734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EA3424-6618-4AA3-0C98-DED4AA2A7A9F}"/>
              </a:ext>
            </a:extLst>
          </p:cNvPr>
          <p:cNvSpPr>
            <a:spLocks noGrp="1"/>
          </p:cNvSpPr>
          <p:nvPr>
            <p:ph type="title"/>
          </p:nvPr>
        </p:nvSpPr>
        <p:spPr>
          <a:xfrm>
            <a:off x="841248" y="548640"/>
            <a:ext cx="3600860" cy="5431536"/>
          </a:xfrm>
        </p:spPr>
        <p:txBody>
          <a:bodyPr>
            <a:normAutofit/>
          </a:bodyPr>
          <a:lstStyle/>
          <a:p>
            <a:pPr algn="ctr"/>
            <a:r>
              <a:rPr lang="en-US" sz="5400" dirty="0"/>
              <a:t>Formula </a:t>
            </a:r>
            <a:br>
              <a:rPr lang="en-US" sz="5400" dirty="0"/>
            </a:br>
            <a:r>
              <a:rPr lang="en-US" sz="5400" dirty="0"/>
              <a:t>vs. </a:t>
            </a:r>
            <a:br>
              <a:rPr lang="en-US" sz="5400" dirty="0"/>
            </a:br>
            <a:r>
              <a:rPr lang="en-US" sz="5400" dirty="0"/>
              <a:t>Function</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BC6787AC-0317-FE22-9AB8-9EC840F9464B}"/>
              </a:ext>
            </a:extLst>
          </p:cNvPr>
          <p:cNvPicPr>
            <a:picLocks noChangeAspect="1"/>
          </p:cNvPicPr>
          <p:nvPr/>
        </p:nvPicPr>
        <p:blipFill>
          <a:blip r:embed="rId2"/>
          <a:srcRect t="27411"/>
          <a:stretch>
            <a:fillRect/>
          </a:stretch>
        </p:blipFill>
        <p:spPr>
          <a:xfrm>
            <a:off x="8483579" y="177800"/>
            <a:ext cx="3705373" cy="2555988"/>
          </a:xfrm>
          <a:prstGeom prst="rect">
            <a:avLst/>
          </a:prstGeom>
        </p:spPr>
      </p:pic>
      <p:pic>
        <p:nvPicPr>
          <p:cNvPr id="7" name="Picture 6">
            <a:extLst>
              <a:ext uri="{FF2B5EF4-FFF2-40B4-BE49-F238E27FC236}">
                <a16:creationId xmlns:a16="http://schemas.microsoft.com/office/drawing/2014/main" id="{6985237C-5D61-9CA4-146B-9EE5523BD75D}"/>
              </a:ext>
            </a:extLst>
          </p:cNvPr>
          <p:cNvPicPr>
            <a:picLocks noChangeAspect="1"/>
          </p:cNvPicPr>
          <p:nvPr/>
        </p:nvPicPr>
        <p:blipFill>
          <a:blip r:embed="rId3"/>
          <a:srcRect r="11669"/>
          <a:stretch>
            <a:fillRect/>
          </a:stretch>
        </p:blipFill>
        <p:spPr>
          <a:xfrm>
            <a:off x="7755490" y="3967120"/>
            <a:ext cx="4328669" cy="2890880"/>
          </a:xfrm>
          <a:prstGeom prst="rect">
            <a:avLst/>
          </a:prstGeom>
        </p:spPr>
      </p:pic>
      <p:sp>
        <p:nvSpPr>
          <p:cNvPr id="3" name="Content Placeholder 2">
            <a:extLst>
              <a:ext uri="{FF2B5EF4-FFF2-40B4-BE49-F238E27FC236}">
                <a16:creationId xmlns:a16="http://schemas.microsoft.com/office/drawing/2014/main" id="{6D85EFE1-B5F1-192E-E522-EEC7372D41B1}"/>
              </a:ext>
            </a:extLst>
          </p:cNvPr>
          <p:cNvSpPr>
            <a:spLocks noGrp="1"/>
          </p:cNvSpPr>
          <p:nvPr>
            <p:ph idx="1"/>
          </p:nvPr>
        </p:nvSpPr>
        <p:spPr>
          <a:xfrm>
            <a:off x="5126418" y="552091"/>
            <a:ext cx="6224335" cy="5431536"/>
          </a:xfrm>
        </p:spPr>
        <p:txBody>
          <a:bodyPr anchor="ctr">
            <a:normAutofit/>
          </a:bodyPr>
          <a:lstStyle/>
          <a:p>
            <a:r>
              <a:rPr lang="en-US" sz="2200" dirty="0"/>
              <a:t>Formula = DIY calculation </a:t>
            </a:r>
            <a:br>
              <a:rPr lang="en-US" sz="2200" dirty="0"/>
            </a:br>
            <a:r>
              <a:rPr lang="en-US" sz="2200" dirty="0"/>
              <a:t>=2+2</a:t>
            </a:r>
          </a:p>
          <a:p>
            <a:pPr marL="0" indent="0">
              <a:buNone/>
            </a:pPr>
            <a:endParaRPr lang="en-US" sz="2200" dirty="0"/>
          </a:p>
          <a:p>
            <a:r>
              <a:rPr lang="en-US" sz="2200" dirty="0"/>
              <a:t>Function = built-in calculation </a:t>
            </a:r>
            <a:br>
              <a:rPr lang="en-US" sz="2200" dirty="0"/>
            </a:br>
            <a:r>
              <a:rPr lang="en-US" sz="2200" dirty="0"/>
              <a:t>=SUM(2,2)</a:t>
            </a:r>
          </a:p>
        </p:txBody>
      </p:sp>
    </p:spTree>
    <p:extLst>
      <p:ext uri="{BB962C8B-B14F-4D97-AF65-F5344CB8AC3E}">
        <p14:creationId xmlns:p14="http://schemas.microsoft.com/office/powerpoint/2010/main" val="1238699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83970E1-029A-4E43-B96B-C03A8BC20C11}"/>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B2A0F4-4149-A5D4-667F-BB87E93F44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932CA3FE-E529-81DD-28BB-61326B48F9B7}"/>
              </a:ext>
            </a:extLst>
          </p:cNvPr>
          <p:cNvSpPr>
            <a:spLocks noGrp="1"/>
          </p:cNvSpPr>
          <p:nvPr>
            <p:ph type="title"/>
          </p:nvPr>
        </p:nvSpPr>
        <p:spPr>
          <a:xfrm>
            <a:off x="838200" y="365125"/>
            <a:ext cx="10515600" cy="1325563"/>
          </a:xfrm>
        </p:spPr>
        <p:txBody>
          <a:bodyPr vert="horz" lIns="91440" tIns="45720" rIns="91440" bIns="45720" rtlCol="0">
            <a:noAutofit/>
          </a:bodyPr>
          <a:lstStyle/>
          <a:p>
            <a:r>
              <a:rPr lang="en-US" sz="3200" dirty="0"/>
              <a:t>Before we get started….</a:t>
            </a:r>
            <a:endParaRPr lang="en-US" sz="3200" kern="1200" dirty="0">
              <a:latin typeface="+mj-lt"/>
              <a:ea typeface="+mj-ea"/>
              <a:cs typeface="+mj-cs"/>
            </a:endParaRPr>
          </a:p>
        </p:txBody>
      </p:sp>
      <p:sp>
        <p:nvSpPr>
          <p:cNvPr id="19" name="sketch line">
            <a:extLst>
              <a:ext uri="{FF2B5EF4-FFF2-40B4-BE49-F238E27FC236}">
                <a16:creationId xmlns:a16="http://schemas.microsoft.com/office/drawing/2014/main" id="{153FA17E-26DB-E172-468A-5FB7BC8FC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9355CBD-0365-6E0A-C18A-C3F0ADFB1F34}"/>
              </a:ext>
            </a:extLst>
          </p:cNvPr>
          <p:cNvSpPr>
            <a:spLocks noGrp="1"/>
          </p:cNvSpPr>
          <p:nvPr>
            <p:ph idx="1"/>
          </p:nvPr>
        </p:nvSpPr>
        <p:spPr>
          <a:xfrm>
            <a:off x="836676" y="1513134"/>
            <a:ext cx="10686288" cy="5082076"/>
          </a:xfrm>
        </p:spPr>
        <p:txBody>
          <a:bodyPr>
            <a:noAutofit/>
          </a:bodyPr>
          <a:lstStyle/>
          <a:p>
            <a:pPr marL="0" indent="0">
              <a:buNone/>
            </a:pPr>
            <a:endParaRPr lang="en-US" sz="1600" u="sng" dirty="0"/>
          </a:p>
          <a:p>
            <a:pPr lvl="1"/>
            <a:r>
              <a:rPr lang="en-US" sz="1800" dirty="0">
                <a:sym typeface="Wingdings" panose="05000000000000000000" pitchFamily="2" charset="2"/>
              </a:rPr>
              <a:t>Practice makes proficient! </a:t>
            </a:r>
          </a:p>
          <a:p>
            <a:pPr lvl="2"/>
            <a:r>
              <a:rPr lang="en-US" sz="1400" b="1" dirty="0">
                <a:sym typeface="Wingdings" panose="05000000000000000000" pitchFamily="2" charset="2"/>
              </a:rPr>
              <a:t>Identify where you struggled and re-watch the recording again and again! See the last slide for additional resources.</a:t>
            </a:r>
          </a:p>
          <a:p>
            <a:pPr lvl="1"/>
            <a:r>
              <a:rPr lang="en-US" sz="1800" dirty="0"/>
              <a:t>This session will be a practical demonstration using SHARE queries</a:t>
            </a:r>
          </a:p>
          <a:p>
            <a:pPr lvl="1"/>
            <a:r>
              <a:rPr lang="en-US" sz="1800" dirty="0"/>
              <a:t>Please follow along  - participate and replicate the tasks to the best of your abilities </a:t>
            </a:r>
          </a:p>
          <a:p>
            <a:pPr lvl="2"/>
            <a:r>
              <a:rPr lang="en-US" sz="1400" dirty="0"/>
              <a:t>Two monitors or having two windows on one screen is ideal</a:t>
            </a:r>
          </a:p>
          <a:p>
            <a:pPr lvl="1"/>
            <a:r>
              <a:rPr lang="en-US" sz="1800" dirty="0"/>
              <a:t>There will be breaks to ask questions and repeat content </a:t>
            </a:r>
          </a:p>
          <a:p>
            <a:pPr lvl="1"/>
            <a:r>
              <a:rPr lang="en-US" sz="1800" dirty="0"/>
              <a:t>There are many ways to perform a task, so my way might be different from your way</a:t>
            </a:r>
          </a:p>
          <a:p>
            <a:pPr marL="457200" lvl="1" indent="0">
              <a:buNone/>
            </a:pPr>
            <a:r>
              <a:rPr lang="en-US" sz="1800" dirty="0"/>
              <a:t>__________________________________________________________________________________</a:t>
            </a:r>
          </a:p>
          <a:p>
            <a:pPr lvl="1"/>
            <a:r>
              <a:rPr lang="en-US" sz="1600" dirty="0"/>
              <a:t>Important terms and tools </a:t>
            </a:r>
          </a:p>
          <a:p>
            <a:pPr lvl="1"/>
            <a:r>
              <a:rPr lang="en-US" sz="1600" dirty="0"/>
              <a:t>Queries</a:t>
            </a:r>
          </a:p>
          <a:p>
            <a:pPr lvl="1"/>
            <a:r>
              <a:rPr lang="en-US" sz="1600" dirty="0"/>
              <a:t>Get set up</a:t>
            </a:r>
          </a:p>
          <a:p>
            <a:pPr lvl="2"/>
            <a:r>
              <a:rPr lang="en-US" sz="1600" dirty="0"/>
              <a:t>Quick Access Tool Bar</a:t>
            </a:r>
          </a:p>
          <a:p>
            <a:pPr lvl="2"/>
            <a:r>
              <a:rPr lang="en-US" sz="1600" dirty="0"/>
              <a:t>Classic Pivot Table </a:t>
            </a:r>
          </a:p>
          <a:p>
            <a:pPr lvl="1"/>
            <a:r>
              <a:rPr lang="en-US" sz="1600" dirty="0"/>
              <a:t>Pivot tables</a:t>
            </a:r>
          </a:p>
          <a:p>
            <a:pPr lvl="1"/>
            <a:r>
              <a:rPr lang="en-US" sz="1600" dirty="0"/>
              <a:t>Filters</a:t>
            </a:r>
          </a:p>
          <a:p>
            <a:pPr lvl="1"/>
            <a:r>
              <a:rPr lang="en-US" sz="1600" dirty="0"/>
              <a:t>Formulas &amp; Functions</a:t>
            </a:r>
            <a:endParaRPr lang="en-US" sz="1400" dirty="0"/>
          </a:p>
          <a:p>
            <a:endParaRPr lang="en-US" sz="1600" dirty="0"/>
          </a:p>
        </p:txBody>
      </p:sp>
    </p:spTree>
    <p:extLst>
      <p:ext uri="{BB962C8B-B14F-4D97-AF65-F5344CB8AC3E}">
        <p14:creationId xmlns:p14="http://schemas.microsoft.com/office/powerpoint/2010/main" val="32572215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3F2403-3E32-4D33-99A4-837C389A40EB}"/>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ED215BB-F35E-6A97-8B65-B40E72E93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86DBB6A9-A3EC-374F-BB94-617C95C66E28}"/>
              </a:ext>
            </a:extLst>
          </p:cNvPr>
          <p:cNvSpPr>
            <a:spLocks noGrp="1"/>
          </p:cNvSpPr>
          <p:nvPr>
            <p:ph type="title"/>
          </p:nvPr>
        </p:nvSpPr>
        <p:spPr>
          <a:xfrm>
            <a:off x="838200" y="365125"/>
            <a:ext cx="10515600" cy="1325563"/>
          </a:xfrm>
        </p:spPr>
        <p:txBody>
          <a:bodyPr vert="horz" lIns="91440" tIns="45720" rIns="91440" bIns="45720" rtlCol="0">
            <a:noAutofit/>
          </a:bodyPr>
          <a:lstStyle/>
          <a:p>
            <a:r>
              <a:rPr lang="en-US" sz="6000" dirty="0"/>
              <a:t>Functions</a:t>
            </a:r>
            <a:endParaRPr lang="en-US" sz="6000" kern="1200" dirty="0">
              <a:latin typeface="+mj-lt"/>
              <a:ea typeface="+mj-ea"/>
              <a:cs typeface="+mj-cs"/>
            </a:endParaRPr>
          </a:p>
        </p:txBody>
      </p:sp>
      <p:sp>
        <p:nvSpPr>
          <p:cNvPr id="19" name="sketch line">
            <a:extLst>
              <a:ext uri="{FF2B5EF4-FFF2-40B4-BE49-F238E27FC236}">
                <a16:creationId xmlns:a16="http://schemas.microsoft.com/office/drawing/2014/main" id="{EC2C4AE0-AD6E-35E3-C74C-B81FB35D02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C85D2D4-C965-920F-09BE-885595629D04}"/>
              </a:ext>
            </a:extLst>
          </p:cNvPr>
          <p:cNvSpPr>
            <a:spLocks noGrp="1"/>
          </p:cNvSpPr>
          <p:nvPr>
            <p:ph idx="1"/>
          </p:nvPr>
        </p:nvSpPr>
        <p:spPr>
          <a:xfrm>
            <a:off x="669036" y="1880193"/>
            <a:ext cx="5638800" cy="4783329"/>
          </a:xfrm>
        </p:spPr>
        <p:txBody>
          <a:bodyPr>
            <a:normAutofit fontScale="92500" lnSpcReduction="10000"/>
          </a:bodyPr>
          <a:lstStyle/>
          <a:p>
            <a:r>
              <a:rPr lang="en-US" dirty="0"/>
              <a:t>Every function starts with =</a:t>
            </a:r>
          </a:p>
          <a:p>
            <a:r>
              <a:rPr lang="en-US" dirty="0"/>
              <a:t>“Arguments” are the data points used in the function </a:t>
            </a:r>
          </a:p>
          <a:p>
            <a:r>
              <a:rPr lang="en-US" dirty="0"/>
              <a:t>In between each argument, there must be a comma</a:t>
            </a:r>
          </a:p>
          <a:p>
            <a:r>
              <a:rPr lang="en-US" dirty="0"/>
              <a:t>When in doubt, use “Insert a Function” command in the Formulas tab</a:t>
            </a:r>
          </a:p>
          <a:p>
            <a:pPr lvl="1"/>
            <a:r>
              <a:rPr lang="en-US" dirty="0"/>
              <a:t>This option will provide a description of the function and guide you through the arguments </a:t>
            </a:r>
          </a:p>
          <a:p>
            <a:r>
              <a:rPr lang="en-US" dirty="0"/>
              <a:t>Not all functions are mathematical! </a:t>
            </a:r>
          </a:p>
          <a:p>
            <a:pPr lvl="1"/>
            <a:r>
              <a:rPr lang="en-US" dirty="0"/>
              <a:t>Text, dates, hyperlinks</a:t>
            </a:r>
          </a:p>
          <a:p>
            <a:endParaRPr lang="en-US" dirty="0"/>
          </a:p>
          <a:p>
            <a:endParaRPr lang="en-US" dirty="0"/>
          </a:p>
        </p:txBody>
      </p:sp>
      <p:sp>
        <p:nvSpPr>
          <p:cNvPr id="2" name="Content Placeholder 2">
            <a:extLst>
              <a:ext uri="{FF2B5EF4-FFF2-40B4-BE49-F238E27FC236}">
                <a16:creationId xmlns:a16="http://schemas.microsoft.com/office/drawing/2014/main" id="{B80A1FC2-C7E4-E067-4A32-77D1E322A20E}"/>
              </a:ext>
            </a:extLst>
          </p:cNvPr>
          <p:cNvSpPr txBox="1">
            <a:spLocks/>
          </p:cNvSpPr>
          <p:nvPr/>
        </p:nvSpPr>
        <p:spPr>
          <a:xfrm>
            <a:off x="6976872" y="1880192"/>
            <a:ext cx="4696769" cy="4783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Common Functions:</a:t>
            </a:r>
          </a:p>
          <a:p>
            <a:r>
              <a:rPr lang="en-US" dirty="0"/>
              <a:t>=XLOOKUP(…</a:t>
            </a:r>
          </a:p>
          <a:p>
            <a:r>
              <a:rPr lang="en-US" dirty="0"/>
              <a:t>=SUM(…</a:t>
            </a:r>
          </a:p>
          <a:p>
            <a:r>
              <a:rPr lang="en-US" dirty="0"/>
              <a:t>=SUBTOTAL(9,</a:t>
            </a:r>
          </a:p>
          <a:p>
            <a:r>
              <a:rPr lang="en-US" dirty="0"/>
              <a:t>=SUMIF(…   =SUMIFS(…</a:t>
            </a:r>
          </a:p>
          <a:p>
            <a:r>
              <a:rPr lang="en-US" dirty="0"/>
              <a:t>=COUNT(…</a:t>
            </a:r>
          </a:p>
          <a:p>
            <a:r>
              <a:rPr lang="en-US" dirty="0"/>
              <a:t>=LEFT(…    =RIGHT(…</a:t>
            </a:r>
          </a:p>
          <a:p>
            <a:r>
              <a:rPr lang="en-US" dirty="0"/>
              <a:t>=TODAY(…</a:t>
            </a:r>
          </a:p>
          <a:p>
            <a:r>
              <a:rPr lang="en-US" dirty="0"/>
              <a:t>=DAYS(…</a:t>
            </a:r>
          </a:p>
          <a:p>
            <a:endParaRPr lang="en-US" dirty="0"/>
          </a:p>
          <a:p>
            <a:endParaRPr lang="en-US" dirty="0"/>
          </a:p>
        </p:txBody>
      </p:sp>
    </p:spTree>
    <p:extLst>
      <p:ext uri="{BB962C8B-B14F-4D97-AF65-F5344CB8AC3E}">
        <p14:creationId xmlns:p14="http://schemas.microsoft.com/office/powerpoint/2010/main" val="25381170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61C0BAC-5025-6627-79EA-951C1F17EBF2}"/>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69C089EF-09F5-6BEB-63C2-DD1787D359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3903ADC0-DB09-A77B-2B7D-F48F109528A5}"/>
              </a:ext>
            </a:extLst>
          </p:cNvPr>
          <p:cNvSpPr>
            <a:spLocks noGrp="1"/>
          </p:cNvSpPr>
          <p:nvPr>
            <p:ph type="title"/>
          </p:nvPr>
        </p:nvSpPr>
        <p:spPr>
          <a:xfrm>
            <a:off x="838200" y="365125"/>
            <a:ext cx="10515600" cy="1325563"/>
          </a:xfrm>
        </p:spPr>
        <p:txBody>
          <a:bodyPr vert="horz" lIns="91440" tIns="45720" rIns="91440" bIns="45720" rtlCol="0">
            <a:noAutofit/>
          </a:bodyPr>
          <a:lstStyle/>
          <a:p>
            <a:r>
              <a:rPr lang="en-US" sz="6000" dirty="0"/>
              <a:t>$ Cell Reference $</a:t>
            </a:r>
            <a:endParaRPr lang="en-US" sz="6000" kern="1200" dirty="0">
              <a:latin typeface="+mj-lt"/>
              <a:ea typeface="+mj-ea"/>
              <a:cs typeface="+mj-cs"/>
            </a:endParaRPr>
          </a:p>
        </p:txBody>
      </p:sp>
      <p:sp>
        <p:nvSpPr>
          <p:cNvPr id="19" name="sketch line">
            <a:extLst>
              <a:ext uri="{FF2B5EF4-FFF2-40B4-BE49-F238E27FC236}">
                <a16:creationId xmlns:a16="http://schemas.microsoft.com/office/drawing/2014/main" id="{304EECD1-14FF-2F65-B695-4FA76EC2A1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0AF8CE3-77E8-54C8-7059-FBDC4053205B}"/>
              </a:ext>
            </a:extLst>
          </p:cNvPr>
          <p:cNvSpPr>
            <a:spLocks noGrp="1"/>
          </p:cNvSpPr>
          <p:nvPr>
            <p:ph idx="1"/>
          </p:nvPr>
        </p:nvSpPr>
        <p:spPr>
          <a:xfrm>
            <a:off x="838200" y="1929384"/>
            <a:ext cx="10515600" cy="4251960"/>
          </a:xfrm>
        </p:spPr>
        <p:txBody>
          <a:bodyPr>
            <a:normAutofit/>
          </a:bodyPr>
          <a:lstStyle/>
          <a:p>
            <a:r>
              <a:rPr lang="en-US" dirty="0"/>
              <a:t>Relative – adjusts automatically when you copy a formula into another cell (A1)&gt;(B1)</a:t>
            </a:r>
          </a:p>
          <a:p>
            <a:r>
              <a:rPr lang="en-US" dirty="0"/>
              <a:t>Absolute – references remain constant or fixed, regardless of where the formula is moved ($A$2)&gt;($A$2)</a:t>
            </a:r>
          </a:p>
          <a:p>
            <a:r>
              <a:rPr lang="en-US" dirty="0"/>
              <a:t>Mixed – a combination of absolute and relative where a portion of the reference is fixed and the other is not ($A1)&gt;(A$2)</a:t>
            </a:r>
          </a:p>
          <a:p>
            <a:endParaRPr lang="en-US" dirty="0"/>
          </a:p>
          <a:p>
            <a:pPr marL="0" indent="0">
              <a:buNone/>
            </a:pPr>
            <a:r>
              <a:rPr lang="en-US" dirty="0"/>
              <a:t>Note: Find YouTube videos that explain in depth particular functions and the impact cell references will have on your output. </a:t>
            </a:r>
          </a:p>
        </p:txBody>
      </p:sp>
    </p:spTree>
    <p:extLst>
      <p:ext uri="{BB962C8B-B14F-4D97-AF65-F5344CB8AC3E}">
        <p14:creationId xmlns:p14="http://schemas.microsoft.com/office/powerpoint/2010/main" val="233177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aphic 38">
            <a:extLst>
              <a:ext uri="{FF2B5EF4-FFF2-40B4-BE49-F238E27FC236}">
                <a16:creationId xmlns:a16="http://schemas.microsoft.com/office/drawing/2014/main" id="{385E6DEC-E801-0A86-1922-6D1F306238FD}"/>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202912"/>
            <a:ext cx="1586574" cy="607530"/>
            <a:chOff x="2267504" y="2540250"/>
            <a:chExt cx="1990951" cy="739640"/>
          </a:xfrm>
          <a:solidFill>
            <a:schemeClr val="bg1"/>
          </a:solidFill>
        </p:grpSpPr>
        <p:sp>
          <p:nvSpPr>
            <p:cNvPr id="5" name="Freeform: Shape 4">
              <a:extLst>
                <a:ext uri="{FF2B5EF4-FFF2-40B4-BE49-F238E27FC236}">
                  <a16:creationId xmlns:a16="http://schemas.microsoft.com/office/drawing/2014/main" id="{1F146FB3-9333-5C27-DEAC-5444239CE2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6" name="Freeform: Shape 5">
              <a:extLst>
                <a:ext uri="{FF2B5EF4-FFF2-40B4-BE49-F238E27FC236}">
                  <a16:creationId xmlns:a16="http://schemas.microsoft.com/office/drawing/2014/main" id="{5CA64FD7-161B-7A5B-00E5-2A9E7914B3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grpSp>
        <p:nvGrpSpPr>
          <p:cNvPr id="7" name="Graphic 4">
            <a:extLst>
              <a:ext uri="{FF2B5EF4-FFF2-40B4-BE49-F238E27FC236}">
                <a16:creationId xmlns:a16="http://schemas.microsoft.com/office/drawing/2014/main" id="{83C8672D-DF18-D053-EBE8-92FAF79C0DBE}"/>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737427" y="2203011"/>
            <a:ext cx="809934" cy="834830"/>
            <a:chOff x="5829300" y="3162300"/>
            <a:chExt cx="532256" cy="532257"/>
          </a:xfrm>
          <a:solidFill>
            <a:schemeClr val="bg1"/>
          </a:solidFill>
        </p:grpSpPr>
        <p:sp>
          <p:nvSpPr>
            <p:cNvPr id="8" name="Freeform: Shape 7">
              <a:extLst>
                <a:ext uri="{FF2B5EF4-FFF2-40B4-BE49-F238E27FC236}">
                  <a16:creationId xmlns:a16="http://schemas.microsoft.com/office/drawing/2014/main" id="{6B1BE7DB-09CA-14BB-902B-0EC13FAE3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B7635921-EDCF-C56C-959C-1DE2BBB1F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2841694B-C9B4-1F4C-46C8-2D1C392EE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06174585-D67A-7383-D059-FC58C0D64B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8DD2D17B-49CC-AB87-FEE3-5DB318E84C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520022DE-C401-E40D-2D37-8F7037DB3F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A46D11B8-1A64-9D51-FE40-6C9E021C37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DA86290E-75BA-8BE1-9BCB-728806B3A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3638CF7E-7160-5301-AAEE-2262922DC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FA30D570-B35E-B301-6A88-084DEC8DF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532EF434-3DF9-B8DE-0DC9-196F0CD695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00431974-5F06-EBDE-B010-8A1EE6FA91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B3FC707D-8D0C-353B-7FD4-C920AEB355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sp>
        <p:nvSpPr>
          <p:cNvPr id="21" name="Oval 20">
            <a:extLst>
              <a:ext uri="{FF2B5EF4-FFF2-40B4-BE49-F238E27FC236}">
                <a16:creationId xmlns:a16="http://schemas.microsoft.com/office/drawing/2014/main" id="{B54C537B-4A0C-C642-46BE-145CD3C73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9502" y="4752208"/>
            <a:ext cx="303171" cy="312489"/>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22" name="Picture 21">
            <a:extLst>
              <a:ext uri="{FF2B5EF4-FFF2-40B4-BE49-F238E27FC236}">
                <a16:creationId xmlns:a16="http://schemas.microsoft.com/office/drawing/2014/main" id="{4D59FC81-A75E-0C70-5BF1-870D43ADD79B}"/>
              </a:ext>
            </a:extLst>
          </p:cNvPr>
          <p:cNvPicPr>
            <a:picLocks noChangeAspect="1"/>
          </p:cNvPicPr>
          <p:nvPr/>
        </p:nvPicPr>
        <p:blipFill>
          <a:blip r:embed="rId2"/>
          <a:stretch>
            <a:fillRect/>
          </a:stretch>
        </p:blipFill>
        <p:spPr>
          <a:xfrm>
            <a:off x="0" y="46178"/>
            <a:ext cx="12192000" cy="1100175"/>
          </a:xfrm>
          <a:prstGeom prst="rect">
            <a:avLst/>
          </a:prstGeom>
        </p:spPr>
      </p:pic>
      <p:pic>
        <p:nvPicPr>
          <p:cNvPr id="24" name="Picture 23">
            <a:extLst>
              <a:ext uri="{FF2B5EF4-FFF2-40B4-BE49-F238E27FC236}">
                <a16:creationId xmlns:a16="http://schemas.microsoft.com/office/drawing/2014/main" id="{B7128923-86B1-F72E-DC69-0B724CE908AA}"/>
              </a:ext>
            </a:extLst>
          </p:cNvPr>
          <p:cNvPicPr>
            <a:picLocks noChangeAspect="1"/>
          </p:cNvPicPr>
          <p:nvPr/>
        </p:nvPicPr>
        <p:blipFill>
          <a:blip r:embed="rId3"/>
          <a:stretch>
            <a:fillRect/>
          </a:stretch>
        </p:blipFill>
        <p:spPr>
          <a:xfrm>
            <a:off x="1827462" y="2880824"/>
            <a:ext cx="8474838" cy="1723218"/>
          </a:xfrm>
          <a:prstGeom prst="rect">
            <a:avLst/>
          </a:prstGeom>
        </p:spPr>
      </p:pic>
      <p:sp>
        <p:nvSpPr>
          <p:cNvPr id="34" name="Rectangle: Rounded Corners 33">
            <a:extLst>
              <a:ext uri="{FF2B5EF4-FFF2-40B4-BE49-F238E27FC236}">
                <a16:creationId xmlns:a16="http://schemas.microsoft.com/office/drawing/2014/main" id="{82E432B9-167F-A0AF-AC1F-CD64D1B48822}"/>
              </a:ext>
            </a:extLst>
          </p:cNvPr>
          <p:cNvSpPr/>
          <p:nvPr/>
        </p:nvSpPr>
        <p:spPr>
          <a:xfrm>
            <a:off x="9740403" y="3355050"/>
            <a:ext cx="445186" cy="362053"/>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Rounded Corners 34">
            <a:extLst>
              <a:ext uri="{FF2B5EF4-FFF2-40B4-BE49-F238E27FC236}">
                <a16:creationId xmlns:a16="http://schemas.microsoft.com/office/drawing/2014/main" id="{9E69BF95-7495-852E-1A48-A8520FF0416D}"/>
              </a:ext>
            </a:extLst>
          </p:cNvPr>
          <p:cNvSpPr/>
          <p:nvPr/>
        </p:nvSpPr>
        <p:spPr>
          <a:xfrm>
            <a:off x="8470036" y="3717103"/>
            <a:ext cx="997237" cy="551449"/>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Rounded Corners 35">
            <a:extLst>
              <a:ext uri="{FF2B5EF4-FFF2-40B4-BE49-F238E27FC236}">
                <a16:creationId xmlns:a16="http://schemas.microsoft.com/office/drawing/2014/main" id="{137F8437-9E26-4B97-58E4-57584E893268}"/>
              </a:ext>
            </a:extLst>
          </p:cNvPr>
          <p:cNvSpPr/>
          <p:nvPr/>
        </p:nvSpPr>
        <p:spPr>
          <a:xfrm>
            <a:off x="1940867" y="3608675"/>
            <a:ext cx="1340232" cy="400648"/>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5B399EC7-321F-027B-508C-BDCAE8CC4D8A}"/>
              </a:ext>
            </a:extLst>
          </p:cNvPr>
          <p:cNvSpPr txBox="1"/>
          <p:nvPr/>
        </p:nvSpPr>
        <p:spPr>
          <a:xfrm>
            <a:off x="670500" y="3574688"/>
            <a:ext cx="1340232" cy="584775"/>
          </a:xfrm>
          <a:prstGeom prst="rect">
            <a:avLst/>
          </a:prstGeom>
          <a:noFill/>
        </p:spPr>
        <p:txBody>
          <a:bodyPr wrap="square" rtlCol="0">
            <a:spAutoFit/>
          </a:bodyPr>
          <a:lstStyle/>
          <a:p>
            <a:r>
              <a:rPr lang="en-US" sz="3200" b="1" dirty="0">
                <a:ln w="22225">
                  <a:solidFill>
                    <a:schemeClr val="bg1"/>
                  </a:solidFill>
                  <a:prstDash val="solid"/>
                </a:ln>
                <a:solidFill>
                  <a:srgbClr val="FF0000"/>
                </a:solidFill>
              </a:rPr>
              <a:t>Ctrl + </a:t>
            </a:r>
          </a:p>
        </p:txBody>
      </p:sp>
      <p:cxnSp>
        <p:nvCxnSpPr>
          <p:cNvPr id="84" name="Straight Arrow Connector 83">
            <a:extLst>
              <a:ext uri="{FF2B5EF4-FFF2-40B4-BE49-F238E27FC236}">
                <a16:creationId xmlns:a16="http://schemas.microsoft.com/office/drawing/2014/main" id="{A60570AC-356B-77D5-BCBB-CADD1D845BAD}"/>
              </a:ext>
            </a:extLst>
          </p:cNvPr>
          <p:cNvCxnSpPr>
            <a:cxnSpLocks/>
          </p:cNvCxnSpPr>
          <p:nvPr/>
        </p:nvCxnSpPr>
        <p:spPr>
          <a:xfrm>
            <a:off x="1350198" y="960479"/>
            <a:ext cx="866529" cy="1659945"/>
          </a:xfrm>
          <a:prstGeom prst="straightConnector1">
            <a:avLst/>
          </a:prstGeom>
          <a:ln w="41275">
            <a:solidFill>
              <a:srgbClr val="C00000"/>
            </a:solidFill>
            <a:tailEnd type="triangle"/>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A411C982-E0F5-AF0D-1B50-EEE13F6347AA}"/>
              </a:ext>
            </a:extLst>
          </p:cNvPr>
          <p:cNvSpPr txBox="1"/>
          <p:nvPr/>
        </p:nvSpPr>
        <p:spPr>
          <a:xfrm>
            <a:off x="2740786" y="5107188"/>
            <a:ext cx="7222210" cy="1200329"/>
          </a:xfrm>
          <a:prstGeom prst="rect">
            <a:avLst/>
          </a:prstGeom>
          <a:noFill/>
        </p:spPr>
        <p:txBody>
          <a:bodyPr wrap="square" rtlCol="0">
            <a:spAutoFit/>
          </a:bodyPr>
          <a:lstStyle/>
          <a:p>
            <a:r>
              <a:rPr lang="en-US" dirty="0"/>
              <a:t>Note: Explore the formatting in the Home ribbon. When dealing with financial data, it will be useful to understand the difference between Number Format options, moving decimal places, and adding separators (commas) to your dataset.  </a:t>
            </a:r>
          </a:p>
        </p:txBody>
      </p:sp>
    </p:spTree>
    <p:extLst>
      <p:ext uri="{BB962C8B-B14F-4D97-AF65-F5344CB8AC3E}">
        <p14:creationId xmlns:p14="http://schemas.microsoft.com/office/powerpoint/2010/main" val="24361822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5B35C-7616-B0AE-2D43-9C005595DC94}"/>
            </a:ext>
          </a:extLst>
        </p:cNvPr>
        <p:cNvGrpSpPr/>
        <p:nvPr/>
      </p:nvGrpSpPr>
      <p:grpSpPr>
        <a:xfrm>
          <a:off x="0" y="0"/>
          <a:ext cx="0" cy="0"/>
          <a:chOff x="0" y="0"/>
          <a:chExt cx="0" cy="0"/>
        </a:xfrm>
      </p:grpSpPr>
      <p:grpSp>
        <p:nvGrpSpPr>
          <p:cNvPr id="4" name="Graphic 38">
            <a:extLst>
              <a:ext uri="{FF2B5EF4-FFF2-40B4-BE49-F238E27FC236}">
                <a16:creationId xmlns:a16="http://schemas.microsoft.com/office/drawing/2014/main" id="{0EDFA199-8963-B34E-A240-0E563AB7A0B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202912"/>
            <a:ext cx="1586574" cy="607530"/>
            <a:chOff x="2267504" y="2540250"/>
            <a:chExt cx="1990951" cy="739640"/>
          </a:xfrm>
          <a:solidFill>
            <a:schemeClr val="bg1"/>
          </a:solidFill>
        </p:grpSpPr>
        <p:sp>
          <p:nvSpPr>
            <p:cNvPr id="5" name="Freeform: Shape 4">
              <a:extLst>
                <a:ext uri="{FF2B5EF4-FFF2-40B4-BE49-F238E27FC236}">
                  <a16:creationId xmlns:a16="http://schemas.microsoft.com/office/drawing/2014/main" id="{439DC219-235D-9254-C105-38A7D1077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6" name="Freeform: Shape 5">
              <a:extLst>
                <a:ext uri="{FF2B5EF4-FFF2-40B4-BE49-F238E27FC236}">
                  <a16:creationId xmlns:a16="http://schemas.microsoft.com/office/drawing/2014/main" id="{9D268073-5973-4844-5072-C23CA8DF20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grpSp>
        <p:nvGrpSpPr>
          <p:cNvPr id="7" name="Graphic 4">
            <a:extLst>
              <a:ext uri="{FF2B5EF4-FFF2-40B4-BE49-F238E27FC236}">
                <a16:creationId xmlns:a16="http://schemas.microsoft.com/office/drawing/2014/main" id="{2E923F2D-F481-10B3-2C02-6007FED36B8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737427" y="2203011"/>
            <a:ext cx="809934" cy="834830"/>
            <a:chOff x="5829300" y="3162300"/>
            <a:chExt cx="532256" cy="532257"/>
          </a:xfrm>
          <a:solidFill>
            <a:schemeClr val="bg1"/>
          </a:solidFill>
        </p:grpSpPr>
        <p:sp>
          <p:nvSpPr>
            <p:cNvPr id="8" name="Freeform: Shape 7">
              <a:extLst>
                <a:ext uri="{FF2B5EF4-FFF2-40B4-BE49-F238E27FC236}">
                  <a16:creationId xmlns:a16="http://schemas.microsoft.com/office/drawing/2014/main" id="{9C8FCB06-BC7C-7C8F-51E6-5339B34946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DBA137BC-B6DE-E92A-8143-B0583D8902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D905090C-C7C4-F821-BB4E-505D0035D6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8D81E09D-02F9-8523-0BB8-E5191185C9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D6BA9B19-4283-CF77-E299-D8229D9345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702B9D13-0428-2A4E-7B66-A1AAA64527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C8CAE47F-CB77-F48D-3C2B-3424AAE6B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F3AC010F-5CCD-C2FC-4E41-A6E755F51D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70003EA7-5E39-AF3A-21CE-48212DB41D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51E91A11-0BC8-2830-B775-63FE91FADF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D131B1A2-8FFB-AF51-1396-5B49053E1D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09AF848F-F5E7-82EB-2012-D38C7F5CD4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7BDD773C-4EC8-5CC0-022E-FB261238BF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sp>
        <p:nvSpPr>
          <p:cNvPr id="21" name="Oval 20">
            <a:extLst>
              <a:ext uri="{FF2B5EF4-FFF2-40B4-BE49-F238E27FC236}">
                <a16:creationId xmlns:a16="http://schemas.microsoft.com/office/drawing/2014/main" id="{1973FC11-F9AA-93F8-CCD0-7A7C93E831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9502" y="4752208"/>
            <a:ext cx="303171" cy="312489"/>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22" name="Picture 21">
            <a:extLst>
              <a:ext uri="{FF2B5EF4-FFF2-40B4-BE49-F238E27FC236}">
                <a16:creationId xmlns:a16="http://schemas.microsoft.com/office/drawing/2014/main" id="{C0F4E4B3-C342-BB7C-A76A-A4D379A5C7F3}"/>
              </a:ext>
            </a:extLst>
          </p:cNvPr>
          <p:cNvPicPr>
            <a:picLocks noChangeAspect="1"/>
          </p:cNvPicPr>
          <p:nvPr/>
        </p:nvPicPr>
        <p:blipFill>
          <a:blip r:embed="rId2"/>
          <a:stretch>
            <a:fillRect/>
          </a:stretch>
        </p:blipFill>
        <p:spPr>
          <a:xfrm>
            <a:off x="0" y="46178"/>
            <a:ext cx="12192000" cy="1100175"/>
          </a:xfrm>
          <a:prstGeom prst="rect">
            <a:avLst/>
          </a:prstGeom>
        </p:spPr>
      </p:pic>
      <p:pic>
        <p:nvPicPr>
          <p:cNvPr id="26" name="Picture 25">
            <a:extLst>
              <a:ext uri="{FF2B5EF4-FFF2-40B4-BE49-F238E27FC236}">
                <a16:creationId xmlns:a16="http://schemas.microsoft.com/office/drawing/2014/main" id="{9DF8F635-C619-7978-7613-82F793B67788}"/>
              </a:ext>
            </a:extLst>
          </p:cNvPr>
          <p:cNvPicPr>
            <a:picLocks noChangeAspect="1"/>
          </p:cNvPicPr>
          <p:nvPr/>
        </p:nvPicPr>
        <p:blipFill>
          <a:blip r:embed="rId3"/>
          <a:stretch>
            <a:fillRect/>
          </a:stretch>
        </p:blipFill>
        <p:spPr>
          <a:xfrm>
            <a:off x="6096000" y="1486549"/>
            <a:ext cx="5482636" cy="3884901"/>
          </a:xfrm>
          <a:prstGeom prst="rect">
            <a:avLst/>
          </a:prstGeom>
        </p:spPr>
      </p:pic>
      <p:cxnSp>
        <p:nvCxnSpPr>
          <p:cNvPr id="32" name="Straight Arrow Connector 31">
            <a:extLst>
              <a:ext uri="{FF2B5EF4-FFF2-40B4-BE49-F238E27FC236}">
                <a16:creationId xmlns:a16="http://schemas.microsoft.com/office/drawing/2014/main" id="{FC37652E-588C-2CDB-716F-A9583777A6CC}"/>
              </a:ext>
            </a:extLst>
          </p:cNvPr>
          <p:cNvCxnSpPr>
            <a:cxnSpLocks/>
          </p:cNvCxnSpPr>
          <p:nvPr/>
        </p:nvCxnSpPr>
        <p:spPr>
          <a:xfrm flipH="1">
            <a:off x="7275443" y="548565"/>
            <a:ext cx="360525" cy="1131148"/>
          </a:xfrm>
          <a:prstGeom prst="straightConnector1">
            <a:avLst/>
          </a:prstGeom>
          <a:ln w="41275">
            <a:solidFill>
              <a:srgbClr val="C00000"/>
            </a:solidFill>
            <a:tailEnd type="triangle"/>
          </a:ln>
        </p:spPr>
        <p:style>
          <a:lnRef idx="2">
            <a:schemeClr val="accent1"/>
          </a:lnRef>
          <a:fillRef idx="0">
            <a:schemeClr val="accent1"/>
          </a:fillRef>
          <a:effectRef idx="1">
            <a:schemeClr val="accent1"/>
          </a:effectRef>
          <a:fontRef idx="minor">
            <a:schemeClr val="tx1"/>
          </a:fontRef>
        </p:style>
      </p:cxnSp>
      <p:sp>
        <p:nvSpPr>
          <p:cNvPr id="38" name="Rectangle: Rounded Corners 37">
            <a:extLst>
              <a:ext uri="{FF2B5EF4-FFF2-40B4-BE49-F238E27FC236}">
                <a16:creationId xmlns:a16="http://schemas.microsoft.com/office/drawing/2014/main" id="{C3278E6F-233B-8D02-F7B4-C50C7901CE2F}"/>
              </a:ext>
            </a:extLst>
          </p:cNvPr>
          <p:cNvSpPr/>
          <p:nvPr/>
        </p:nvSpPr>
        <p:spPr>
          <a:xfrm>
            <a:off x="7500949" y="331891"/>
            <a:ext cx="288745" cy="185492"/>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CF00DE6-4179-1560-A250-C63C5E5A4618}"/>
              </a:ext>
            </a:extLst>
          </p:cNvPr>
          <p:cNvPicPr>
            <a:picLocks noChangeAspect="1"/>
          </p:cNvPicPr>
          <p:nvPr/>
        </p:nvPicPr>
        <p:blipFill>
          <a:blip r:embed="rId4"/>
          <a:srcRect r="10438" b="53445"/>
          <a:stretch>
            <a:fillRect/>
          </a:stretch>
        </p:blipFill>
        <p:spPr>
          <a:xfrm>
            <a:off x="286498" y="5106605"/>
            <a:ext cx="7664806" cy="1436836"/>
          </a:xfrm>
          <a:prstGeom prst="rect">
            <a:avLst/>
          </a:prstGeom>
        </p:spPr>
      </p:pic>
      <p:sp>
        <p:nvSpPr>
          <p:cNvPr id="2" name="TextBox 1">
            <a:extLst>
              <a:ext uri="{FF2B5EF4-FFF2-40B4-BE49-F238E27FC236}">
                <a16:creationId xmlns:a16="http://schemas.microsoft.com/office/drawing/2014/main" id="{7D7929FE-8EC8-2F4A-DD26-BF392FA032D1}"/>
              </a:ext>
            </a:extLst>
          </p:cNvPr>
          <p:cNvSpPr txBox="1"/>
          <p:nvPr/>
        </p:nvSpPr>
        <p:spPr>
          <a:xfrm>
            <a:off x="789123" y="1741104"/>
            <a:ext cx="3177291" cy="1477328"/>
          </a:xfrm>
          <a:prstGeom prst="rect">
            <a:avLst/>
          </a:prstGeom>
          <a:noFill/>
        </p:spPr>
        <p:txBody>
          <a:bodyPr wrap="square" rtlCol="0">
            <a:spAutoFit/>
          </a:bodyPr>
          <a:lstStyle/>
          <a:p>
            <a:r>
              <a:rPr lang="en-US" dirty="0"/>
              <a:t>Note: There are many ways to achieve your Excel goals. As an example, you can find the Filter command in many different locations. </a:t>
            </a:r>
          </a:p>
        </p:txBody>
      </p:sp>
    </p:spTree>
    <p:extLst>
      <p:ext uri="{BB962C8B-B14F-4D97-AF65-F5344CB8AC3E}">
        <p14:creationId xmlns:p14="http://schemas.microsoft.com/office/powerpoint/2010/main" val="696627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9668A-9468-07B1-4FE3-2891A284318D}"/>
            </a:ext>
          </a:extLst>
        </p:cNvPr>
        <p:cNvGrpSpPr/>
        <p:nvPr/>
      </p:nvGrpSpPr>
      <p:grpSpPr>
        <a:xfrm>
          <a:off x="0" y="0"/>
          <a:ext cx="0" cy="0"/>
          <a:chOff x="0" y="0"/>
          <a:chExt cx="0" cy="0"/>
        </a:xfrm>
      </p:grpSpPr>
      <p:grpSp>
        <p:nvGrpSpPr>
          <p:cNvPr id="4" name="Graphic 38">
            <a:extLst>
              <a:ext uri="{FF2B5EF4-FFF2-40B4-BE49-F238E27FC236}">
                <a16:creationId xmlns:a16="http://schemas.microsoft.com/office/drawing/2014/main" id="{344A7316-1CBD-4515-CA97-9A738794A65E}"/>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202912"/>
            <a:ext cx="1586574" cy="607530"/>
            <a:chOff x="2267504" y="2540250"/>
            <a:chExt cx="1990951" cy="739640"/>
          </a:xfrm>
          <a:solidFill>
            <a:schemeClr val="bg1"/>
          </a:solidFill>
        </p:grpSpPr>
        <p:sp>
          <p:nvSpPr>
            <p:cNvPr id="5" name="Freeform: Shape 4">
              <a:extLst>
                <a:ext uri="{FF2B5EF4-FFF2-40B4-BE49-F238E27FC236}">
                  <a16:creationId xmlns:a16="http://schemas.microsoft.com/office/drawing/2014/main" id="{C7E12839-CE33-5CEA-FE3C-87929D05A7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6" name="Freeform: Shape 5">
              <a:extLst>
                <a:ext uri="{FF2B5EF4-FFF2-40B4-BE49-F238E27FC236}">
                  <a16:creationId xmlns:a16="http://schemas.microsoft.com/office/drawing/2014/main" id="{62CDD465-DE27-E551-A1FA-CF9872F01F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grpSp>
        <p:nvGrpSpPr>
          <p:cNvPr id="7" name="Graphic 4">
            <a:extLst>
              <a:ext uri="{FF2B5EF4-FFF2-40B4-BE49-F238E27FC236}">
                <a16:creationId xmlns:a16="http://schemas.microsoft.com/office/drawing/2014/main" id="{C7ECAD00-385A-72CA-B66A-27402B5A07A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737427" y="2203011"/>
            <a:ext cx="809934" cy="834830"/>
            <a:chOff x="5829300" y="3162300"/>
            <a:chExt cx="532256" cy="532257"/>
          </a:xfrm>
          <a:solidFill>
            <a:schemeClr val="bg1"/>
          </a:solidFill>
        </p:grpSpPr>
        <p:sp>
          <p:nvSpPr>
            <p:cNvPr id="8" name="Freeform: Shape 7">
              <a:extLst>
                <a:ext uri="{FF2B5EF4-FFF2-40B4-BE49-F238E27FC236}">
                  <a16:creationId xmlns:a16="http://schemas.microsoft.com/office/drawing/2014/main" id="{BAB39A70-3997-4604-A894-2409378B1F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AE7AADE4-C7E0-B0DC-F382-86BB01441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6F717389-4D23-277A-ADE5-6698007BD7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765E15AE-3AD2-32D5-7F25-854E501826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23F83A37-E45D-2403-7321-FBC706CAEE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9D45BAA9-8FA1-B032-33D6-10E4B56994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FBD83833-B0C8-B8B5-AF8E-B5F498CF1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8EDE1326-2461-C146-B893-4C31D10A17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A6293138-47AB-A6DC-15C2-A3B502FC52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D145A7A4-0408-EE61-C155-BDC8323BF5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034AC3FA-2BDF-06A5-8826-BB33821A17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E6D31F43-969C-1BF6-6799-5F06C537C3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A4B60236-95B4-3C96-75BB-1801405C0F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sp>
        <p:nvSpPr>
          <p:cNvPr id="21" name="Oval 20">
            <a:extLst>
              <a:ext uri="{FF2B5EF4-FFF2-40B4-BE49-F238E27FC236}">
                <a16:creationId xmlns:a16="http://schemas.microsoft.com/office/drawing/2014/main" id="{A86830FC-C58A-D7D1-7B89-6340EB9B42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9502" y="4752208"/>
            <a:ext cx="303171" cy="312489"/>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22" name="Picture 21">
            <a:extLst>
              <a:ext uri="{FF2B5EF4-FFF2-40B4-BE49-F238E27FC236}">
                <a16:creationId xmlns:a16="http://schemas.microsoft.com/office/drawing/2014/main" id="{69A1D3BD-8F42-C791-5EB0-0202F180F080}"/>
              </a:ext>
            </a:extLst>
          </p:cNvPr>
          <p:cNvPicPr>
            <a:picLocks noChangeAspect="1"/>
          </p:cNvPicPr>
          <p:nvPr/>
        </p:nvPicPr>
        <p:blipFill>
          <a:blip r:embed="rId2"/>
          <a:stretch>
            <a:fillRect/>
          </a:stretch>
        </p:blipFill>
        <p:spPr>
          <a:xfrm>
            <a:off x="0" y="46178"/>
            <a:ext cx="12192000" cy="1100175"/>
          </a:xfrm>
          <a:prstGeom prst="rect">
            <a:avLst/>
          </a:prstGeom>
        </p:spPr>
      </p:pic>
      <p:pic>
        <p:nvPicPr>
          <p:cNvPr id="25" name="Picture 24">
            <a:extLst>
              <a:ext uri="{FF2B5EF4-FFF2-40B4-BE49-F238E27FC236}">
                <a16:creationId xmlns:a16="http://schemas.microsoft.com/office/drawing/2014/main" id="{4FAA8B6C-E1AC-AADE-EE53-2336A0F03689}"/>
              </a:ext>
            </a:extLst>
          </p:cNvPr>
          <p:cNvPicPr>
            <a:picLocks noChangeAspect="1"/>
          </p:cNvPicPr>
          <p:nvPr/>
        </p:nvPicPr>
        <p:blipFill>
          <a:blip r:embed="rId3"/>
          <a:stretch>
            <a:fillRect/>
          </a:stretch>
        </p:blipFill>
        <p:spPr>
          <a:xfrm>
            <a:off x="1381371" y="1478066"/>
            <a:ext cx="5055872" cy="4425141"/>
          </a:xfrm>
          <a:prstGeom prst="rect">
            <a:avLst/>
          </a:prstGeom>
        </p:spPr>
      </p:pic>
      <p:cxnSp>
        <p:nvCxnSpPr>
          <p:cNvPr id="27" name="Straight Arrow Connector 26">
            <a:extLst>
              <a:ext uri="{FF2B5EF4-FFF2-40B4-BE49-F238E27FC236}">
                <a16:creationId xmlns:a16="http://schemas.microsoft.com/office/drawing/2014/main" id="{CE264B7E-355E-780F-3B09-B1D28DE0D7F8}"/>
              </a:ext>
            </a:extLst>
          </p:cNvPr>
          <p:cNvCxnSpPr>
            <a:cxnSpLocks/>
          </p:cNvCxnSpPr>
          <p:nvPr/>
        </p:nvCxnSpPr>
        <p:spPr>
          <a:xfrm flipH="1">
            <a:off x="3751118" y="596086"/>
            <a:ext cx="1022688" cy="736227"/>
          </a:xfrm>
          <a:prstGeom prst="straightConnector1">
            <a:avLst/>
          </a:prstGeom>
          <a:ln w="41275">
            <a:solidFill>
              <a:srgbClr val="C00000"/>
            </a:solidFill>
            <a:tailEnd type="triangle"/>
          </a:ln>
        </p:spPr>
        <p:style>
          <a:lnRef idx="2">
            <a:schemeClr val="accent1"/>
          </a:lnRef>
          <a:fillRef idx="0">
            <a:schemeClr val="accent1"/>
          </a:fillRef>
          <a:effectRef idx="1">
            <a:schemeClr val="accent1"/>
          </a:effectRef>
          <a:fontRef idx="minor">
            <a:schemeClr val="tx1"/>
          </a:fontRef>
        </p:style>
      </p:cxnSp>
      <p:sp>
        <p:nvSpPr>
          <p:cNvPr id="33" name="Rectangle: Rounded Corners 32">
            <a:extLst>
              <a:ext uri="{FF2B5EF4-FFF2-40B4-BE49-F238E27FC236}">
                <a16:creationId xmlns:a16="http://schemas.microsoft.com/office/drawing/2014/main" id="{C0F83DC0-1B9B-5D48-3410-AA2064975FA3}"/>
              </a:ext>
            </a:extLst>
          </p:cNvPr>
          <p:cNvSpPr/>
          <p:nvPr/>
        </p:nvSpPr>
        <p:spPr>
          <a:xfrm>
            <a:off x="3910929" y="4892078"/>
            <a:ext cx="2185070" cy="529014"/>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Rounded Corners 56">
            <a:extLst>
              <a:ext uri="{FF2B5EF4-FFF2-40B4-BE49-F238E27FC236}">
                <a16:creationId xmlns:a16="http://schemas.microsoft.com/office/drawing/2014/main" id="{72F07407-FDE1-7719-CF89-0922E3CECF8A}"/>
              </a:ext>
            </a:extLst>
          </p:cNvPr>
          <p:cNvSpPr/>
          <p:nvPr/>
        </p:nvSpPr>
        <p:spPr>
          <a:xfrm>
            <a:off x="4726698" y="299834"/>
            <a:ext cx="1369301" cy="275503"/>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2" name="Picture 61">
            <a:extLst>
              <a:ext uri="{FF2B5EF4-FFF2-40B4-BE49-F238E27FC236}">
                <a16:creationId xmlns:a16="http://schemas.microsoft.com/office/drawing/2014/main" id="{52FF55B2-2B39-51E1-F6D3-6B3A3A732503}"/>
              </a:ext>
            </a:extLst>
          </p:cNvPr>
          <p:cNvPicPr>
            <a:picLocks noChangeAspect="1"/>
          </p:cNvPicPr>
          <p:nvPr/>
        </p:nvPicPr>
        <p:blipFill>
          <a:blip r:embed="rId4"/>
          <a:stretch>
            <a:fillRect/>
          </a:stretch>
        </p:blipFill>
        <p:spPr>
          <a:xfrm>
            <a:off x="6712455" y="1478066"/>
            <a:ext cx="2775671" cy="1339563"/>
          </a:xfrm>
          <a:prstGeom prst="rect">
            <a:avLst/>
          </a:prstGeom>
        </p:spPr>
      </p:pic>
      <p:pic>
        <p:nvPicPr>
          <p:cNvPr id="3" name="Picture 2">
            <a:extLst>
              <a:ext uri="{FF2B5EF4-FFF2-40B4-BE49-F238E27FC236}">
                <a16:creationId xmlns:a16="http://schemas.microsoft.com/office/drawing/2014/main" id="{87AA29B4-1FD3-6DE7-D756-BF07D745172E}"/>
              </a:ext>
            </a:extLst>
          </p:cNvPr>
          <p:cNvPicPr>
            <a:picLocks noChangeAspect="1"/>
          </p:cNvPicPr>
          <p:nvPr/>
        </p:nvPicPr>
        <p:blipFill>
          <a:blip r:embed="rId5"/>
          <a:stretch>
            <a:fillRect/>
          </a:stretch>
        </p:blipFill>
        <p:spPr>
          <a:xfrm>
            <a:off x="7760855" y="3326470"/>
            <a:ext cx="2072820" cy="2408129"/>
          </a:xfrm>
          <a:prstGeom prst="rect">
            <a:avLst/>
          </a:prstGeom>
        </p:spPr>
      </p:pic>
      <p:sp>
        <p:nvSpPr>
          <p:cNvPr id="23" name="TextBox 22">
            <a:extLst>
              <a:ext uri="{FF2B5EF4-FFF2-40B4-BE49-F238E27FC236}">
                <a16:creationId xmlns:a16="http://schemas.microsoft.com/office/drawing/2014/main" id="{C3FACC79-21D7-5277-9E4B-F3229C017740}"/>
              </a:ext>
            </a:extLst>
          </p:cNvPr>
          <p:cNvSpPr txBox="1"/>
          <p:nvPr/>
        </p:nvSpPr>
        <p:spPr>
          <a:xfrm>
            <a:off x="9955343" y="1673018"/>
            <a:ext cx="2072820" cy="2585323"/>
          </a:xfrm>
          <a:prstGeom prst="rect">
            <a:avLst/>
          </a:prstGeom>
          <a:noFill/>
        </p:spPr>
        <p:txBody>
          <a:bodyPr wrap="square" rtlCol="0">
            <a:spAutoFit/>
          </a:bodyPr>
          <a:lstStyle/>
          <a:p>
            <a:r>
              <a:rPr lang="en-US" dirty="0"/>
              <a:t>Note: There are countless YouTube videos on this command alone. Start there if you want to apply specific rules to your data to be emphasized. </a:t>
            </a:r>
          </a:p>
        </p:txBody>
      </p:sp>
      <p:cxnSp>
        <p:nvCxnSpPr>
          <p:cNvPr id="24" name="Straight Arrow Connector 23">
            <a:extLst>
              <a:ext uri="{FF2B5EF4-FFF2-40B4-BE49-F238E27FC236}">
                <a16:creationId xmlns:a16="http://schemas.microsoft.com/office/drawing/2014/main" id="{17D8D353-5634-3219-29C9-F126858CA125}"/>
              </a:ext>
            </a:extLst>
          </p:cNvPr>
          <p:cNvCxnSpPr>
            <a:cxnSpLocks/>
          </p:cNvCxnSpPr>
          <p:nvPr/>
        </p:nvCxnSpPr>
        <p:spPr>
          <a:xfrm flipV="1">
            <a:off x="6095999" y="4752207"/>
            <a:ext cx="2004292" cy="310430"/>
          </a:xfrm>
          <a:prstGeom prst="straightConnector1">
            <a:avLst/>
          </a:prstGeom>
          <a:ln w="41275">
            <a:solidFill>
              <a:srgbClr val="C0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221428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3C1DB-E5F8-E387-8938-77A03746F48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BA1045B-6F70-AE66-ADA4-B74173CE4AB7}"/>
              </a:ext>
            </a:extLst>
          </p:cNvPr>
          <p:cNvPicPr>
            <a:picLocks noChangeAspect="1"/>
          </p:cNvPicPr>
          <p:nvPr/>
        </p:nvPicPr>
        <p:blipFill>
          <a:blip r:embed="rId2"/>
          <a:stretch>
            <a:fillRect/>
          </a:stretch>
        </p:blipFill>
        <p:spPr>
          <a:xfrm>
            <a:off x="1293243" y="1719001"/>
            <a:ext cx="9605514" cy="3196032"/>
          </a:xfrm>
          <a:prstGeom prst="rect">
            <a:avLst/>
          </a:prstGeom>
        </p:spPr>
      </p:pic>
      <p:pic>
        <p:nvPicPr>
          <p:cNvPr id="2" name="Picture 1">
            <a:extLst>
              <a:ext uri="{FF2B5EF4-FFF2-40B4-BE49-F238E27FC236}">
                <a16:creationId xmlns:a16="http://schemas.microsoft.com/office/drawing/2014/main" id="{BE4D0AFD-0694-08C7-F804-7870A5EDB2BF}"/>
              </a:ext>
            </a:extLst>
          </p:cNvPr>
          <p:cNvPicPr>
            <a:picLocks noChangeAspect="1"/>
          </p:cNvPicPr>
          <p:nvPr/>
        </p:nvPicPr>
        <p:blipFill>
          <a:blip r:embed="rId3"/>
          <a:stretch>
            <a:fillRect/>
          </a:stretch>
        </p:blipFill>
        <p:spPr>
          <a:xfrm>
            <a:off x="3806115" y="2385193"/>
            <a:ext cx="2960445" cy="1156225"/>
          </a:xfrm>
          <a:prstGeom prst="rect">
            <a:avLst/>
          </a:prstGeom>
        </p:spPr>
      </p:pic>
      <p:sp>
        <p:nvSpPr>
          <p:cNvPr id="4" name="TextBox 3">
            <a:extLst>
              <a:ext uri="{FF2B5EF4-FFF2-40B4-BE49-F238E27FC236}">
                <a16:creationId xmlns:a16="http://schemas.microsoft.com/office/drawing/2014/main" id="{DD4D0010-1700-EEB1-9308-AEB43FF60EB4}"/>
              </a:ext>
            </a:extLst>
          </p:cNvPr>
          <p:cNvSpPr txBox="1"/>
          <p:nvPr/>
        </p:nvSpPr>
        <p:spPr>
          <a:xfrm>
            <a:off x="496957" y="462575"/>
            <a:ext cx="8817524" cy="923330"/>
          </a:xfrm>
          <a:prstGeom prst="rect">
            <a:avLst/>
          </a:prstGeom>
          <a:noFill/>
        </p:spPr>
        <p:txBody>
          <a:bodyPr wrap="square" rtlCol="0">
            <a:spAutoFit/>
          </a:bodyPr>
          <a:lstStyle/>
          <a:p>
            <a:r>
              <a:rPr lang="en-US" dirty="0"/>
              <a:t>Note: your cursor/active cell placement matters! </a:t>
            </a:r>
          </a:p>
          <a:p>
            <a:r>
              <a:rPr lang="en-US" dirty="0"/>
              <a:t>I like to put mine in the “armpit” of the rows and columns to freeze. If I </a:t>
            </a:r>
            <a:r>
              <a:rPr lang="en-US" i="1" dirty="0"/>
              <a:t>just</a:t>
            </a:r>
            <a:r>
              <a:rPr lang="en-US" dirty="0"/>
              <a:t> want the headers to freeze, I will highlight the entire row below headers. </a:t>
            </a:r>
          </a:p>
        </p:txBody>
      </p:sp>
    </p:spTree>
    <p:extLst>
      <p:ext uri="{BB962C8B-B14F-4D97-AF65-F5344CB8AC3E}">
        <p14:creationId xmlns:p14="http://schemas.microsoft.com/office/powerpoint/2010/main" val="10184260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4F17914-732B-D68A-419F-65B820FE246D}"/>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3E987C5-8CBE-8B52-E2D1-914338145A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FD212F31-932A-06C3-259F-A878ACC783B3}"/>
              </a:ext>
            </a:extLst>
          </p:cNvPr>
          <p:cNvSpPr>
            <a:spLocks noGrp="1"/>
          </p:cNvSpPr>
          <p:nvPr>
            <p:ph type="title"/>
          </p:nvPr>
        </p:nvSpPr>
        <p:spPr>
          <a:xfrm>
            <a:off x="838200" y="365125"/>
            <a:ext cx="10515600" cy="1325563"/>
          </a:xfrm>
        </p:spPr>
        <p:txBody>
          <a:bodyPr vert="horz" lIns="91440" tIns="45720" rIns="91440" bIns="45720" rtlCol="0">
            <a:noAutofit/>
          </a:bodyPr>
          <a:lstStyle/>
          <a:p>
            <a:r>
              <a:rPr lang="en-US" sz="6000" dirty="0"/>
              <a:t>Additional Resources:</a:t>
            </a:r>
            <a:br>
              <a:rPr lang="en-US" sz="6000" dirty="0"/>
            </a:br>
            <a:r>
              <a:rPr lang="en-US" sz="1800" dirty="0"/>
              <a:t>click on the hyperlink </a:t>
            </a:r>
            <a:endParaRPr lang="en-US" sz="6000" kern="1200" dirty="0">
              <a:latin typeface="+mj-lt"/>
              <a:ea typeface="+mj-ea"/>
              <a:cs typeface="+mj-cs"/>
            </a:endParaRPr>
          </a:p>
        </p:txBody>
      </p:sp>
      <p:sp>
        <p:nvSpPr>
          <p:cNvPr id="19" name="sketch line">
            <a:extLst>
              <a:ext uri="{FF2B5EF4-FFF2-40B4-BE49-F238E27FC236}">
                <a16:creationId xmlns:a16="http://schemas.microsoft.com/office/drawing/2014/main" id="{B961B3AE-6072-CC22-6CD9-14F2434F6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3CE4849-6405-37F8-50B8-1C8234F7B31D}"/>
              </a:ext>
            </a:extLst>
          </p:cNvPr>
          <p:cNvSpPr>
            <a:spLocks noGrp="1"/>
          </p:cNvSpPr>
          <p:nvPr>
            <p:ph idx="1"/>
          </p:nvPr>
        </p:nvSpPr>
        <p:spPr>
          <a:xfrm>
            <a:off x="669036" y="1880193"/>
            <a:ext cx="5638800" cy="4783329"/>
          </a:xfrm>
        </p:spPr>
        <p:txBody>
          <a:bodyPr>
            <a:normAutofit/>
          </a:bodyPr>
          <a:lstStyle/>
          <a:p>
            <a:r>
              <a:rPr lang="en-US" dirty="0">
                <a:hlinkClick r:id="rId2"/>
              </a:rPr>
              <a:t>3/17/2026 Session</a:t>
            </a:r>
            <a:endParaRPr lang="en-US" dirty="0"/>
          </a:p>
          <a:p>
            <a:r>
              <a:rPr lang="en-US" dirty="0">
                <a:hlinkClick r:id="rId3"/>
              </a:rPr>
              <a:t>Excel Tutorial for Beginners | How to Use Excel</a:t>
            </a:r>
            <a:endParaRPr lang="en-US" dirty="0"/>
          </a:p>
          <a:p>
            <a:r>
              <a:rPr lang="en-US" dirty="0">
                <a:hlinkClick r:id="rId4"/>
              </a:rPr>
              <a:t>How to Use PivotTables in Excel: Beginner to Advanced</a:t>
            </a:r>
            <a:endParaRPr lang="en-US" dirty="0"/>
          </a:p>
          <a:p>
            <a:r>
              <a:rPr lang="en-US" dirty="0">
                <a:hlinkClick r:id="rId5"/>
              </a:rPr>
              <a:t>Cell References in Excel | Detailed Guide for Beginners</a:t>
            </a:r>
            <a:endParaRPr lang="en-US" dirty="0"/>
          </a:p>
          <a:p>
            <a:r>
              <a:rPr lang="en-US" dirty="0">
                <a:hlinkClick r:id="rId6"/>
              </a:rPr>
              <a:t>XLOOKUP in Excel Tutorial</a:t>
            </a:r>
            <a:endParaRPr lang="en-US" dirty="0"/>
          </a:p>
          <a:p>
            <a:r>
              <a:rPr lang="en-US" dirty="0">
                <a:hlinkClick r:id="rId7"/>
              </a:rPr>
              <a:t>Excel Conditional Formatting: Beginners to Advanced</a:t>
            </a:r>
            <a:endParaRPr lang="en-US" dirty="0"/>
          </a:p>
          <a:p>
            <a:endParaRPr lang="en-US" dirty="0"/>
          </a:p>
        </p:txBody>
      </p:sp>
      <p:sp>
        <p:nvSpPr>
          <p:cNvPr id="2" name="Content Placeholder 2">
            <a:extLst>
              <a:ext uri="{FF2B5EF4-FFF2-40B4-BE49-F238E27FC236}">
                <a16:creationId xmlns:a16="http://schemas.microsoft.com/office/drawing/2014/main" id="{AD197695-7F2E-4976-849B-9CBBB2E969EB}"/>
              </a:ext>
            </a:extLst>
          </p:cNvPr>
          <p:cNvSpPr txBox="1">
            <a:spLocks/>
          </p:cNvSpPr>
          <p:nvPr/>
        </p:nvSpPr>
        <p:spPr>
          <a:xfrm>
            <a:off x="6976872" y="1880192"/>
            <a:ext cx="4696769" cy="4783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1398312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CC00BA-99AB-C38A-D045-ED8BCA7C2B23}"/>
              </a:ext>
            </a:extLst>
          </p:cNvPr>
          <p:cNvSpPr>
            <a:spLocks noGrp="1"/>
          </p:cNvSpPr>
          <p:nvPr>
            <p:ph type="title"/>
          </p:nvPr>
        </p:nvSpPr>
        <p:spPr>
          <a:xfrm>
            <a:off x="638882" y="639193"/>
            <a:ext cx="3086640" cy="3440555"/>
          </a:xfrm>
        </p:spPr>
        <p:txBody>
          <a:bodyPr vert="horz" lIns="91440" tIns="45720" rIns="91440" bIns="45720" rtlCol="0" anchor="b">
            <a:normAutofit/>
          </a:bodyPr>
          <a:lstStyle/>
          <a:p>
            <a:r>
              <a:rPr lang="en-US" sz="4000" kern="1200" dirty="0">
                <a:solidFill>
                  <a:schemeClr val="tx1"/>
                </a:solidFill>
                <a:latin typeface="+mj-lt"/>
                <a:ea typeface="+mj-ea"/>
                <a:cs typeface="+mj-cs"/>
              </a:rPr>
              <a:t>Terms &amp; Tools</a:t>
            </a:r>
          </a:p>
        </p:txBody>
      </p:sp>
      <p:sp>
        <p:nvSpPr>
          <p:cNvPr id="19"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8CFB6158-E231-BC23-FA36-3BEC6ECEF9BB}"/>
              </a:ext>
            </a:extLst>
          </p:cNvPr>
          <p:cNvSpPr txBox="1">
            <a:spLocks/>
          </p:cNvSpPr>
          <p:nvPr/>
        </p:nvSpPr>
        <p:spPr>
          <a:xfrm>
            <a:off x="3979333" y="479418"/>
            <a:ext cx="4622800" cy="6127274"/>
          </a:xfrm>
          <a:prstGeom prst="rect">
            <a:avLst/>
          </a:prstGeom>
        </p:spPr>
        <p:txBody>
          <a:bodyPr vert="horz" lIns="91440" tIns="45720" rIns="91440" bIns="45720" numCol="1" spcCol="365760" rtlCol="0" anchor="b">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spcAft>
                <a:spcPts val="600"/>
              </a:spcAft>
              <a:buFont typeface="Arial" panose="020B0604020202020204" pitchFamily="34" charset="0"/>
              <a:buChar char="•"/>
            </a:pPr>
            <a:r>
              <a:rPr lang="en-US" sz="1800" u="sng" dirty="0"/>
              <a:t>Column/Row Headers </a:t>
            </a:r>
            <a:r>
              <a:rPr lang="en-US" sz="1800" dirty="0"/>
              <a:t>= A, B, C…; 1, 2, 3…</a:t>
            </a:r>
          </a:p>
          <a:p>
            <a:pPr marL="457200" indent="-457200">
              <a:spcAft>
                <a:spcPts val="600"/>
              </a:spcAft>
              <a:buFont typeface="Arial" panose="020B0604020202020204" pitchFamily="34" charset="0"/>
              <a:buChar char="•"/>
            </a:pPr>
            <a:r>
              <a:rPr lang="en-US" sz="1800" u="sng" dirty="0"/>
              <a:t>Green box </a:t>
            </a:r>
            <a:r>
              <a:rPr lang="en-US" sz="1800" dirty="0"/>
              <a:t>= active cell</a:t>
            </a:r>
          </a:p>
          <a:p>
            <a:pPr marL="457200" indent="-457200">
              <a:spcAft>
                <a:spcPts val="600"/>
              </a:spcAft>
              <a:buFont typeface="Arial" panose="020B0604020202020204" pitchFamily="34" charset="0"/>
              <a:buChar char="•"/>
            </a:pPr>
            <a:r>
              <a:rPr lang="en-US" sz="1800" u="sng" dirty="0"/>
              <a:t>Cell reference </a:t>
            </a:r>
            <a:r>
              <a:rPr lang="en-US" sz="1800" dirty="0"/>
              <a:t>= cell address</a:t>
            </a:r>
          </a:p>
          <a:p>
            <a:pPr marL="457200" indent="-457200">
              <a:spcAft>
                <a:spcPts val="600"/>
              </a:spcAft>
              <a:buFont typeface="Arial" panose="020B0604020202020204" pitchFamily="34" charset="0"/>
              <a:buChar char="•"/>
            </a:pPr>
            <a:r>
              <a:rPr lang="en-US" sz="1800" u="sng" dirty="0"/>
              <a:t>Range </a:t>
            </a:r>
            <a:r>
              <a:rPr lang="en-US" sz="1800" dirty="0"/>
              <a:t>= group of cells</a:t>
            </a:r>
          </a:p>
          <a:p>
            <a:pPr marL="457200" indent="-457200">
              <a:spcAft>
                <a:spcPts val="600"/>
              </a:spcAft>
              <a:buFont typeface="Arial" panose="020B0604020202020204" pitchFamily="34" charset="0"/>
              <a:buChar char="•"/>
            </a:pPr>
            <a:r>
              <a:rPr lang="en-US" sz="1800" u="sng" dirty="0"/>
              <a:t>Cursor</a:t>
            </a:r>
            <a:r>
              <a:rPr lang="en-US" sz="1800" dirty="0"/>
              <a:t> </a:t>
            </a:r>
          </a:p>
          <a:p>
            <a:pPr marL="914400" lvl="1" indent="-457200">
              <a:spcAft>
                <a:spcPts val="600"/>
              </a:spcAft>
              <a:buFont typeface="Arial" panose="020B0604020202020204" pitchFamily="34" charset="0"/>
              <a:buChar char="•"/>
            </a:pPr>
            <a:r>
              <a:rPr lang="en-US" u="sng" dirty="0"/>
              <a:t>White plus sign </a:t>
            </a:r>
            <a:r>
              <a:rPr lang="en-US" dirty="0"/>
              <a:t>= default</a:t>
            </a:r>
          </a:p>
          <a:p>
            <a:pPr marL="914400" lvl="1" indent="-457200">
              <a:spcAft>
                <a:spcPts val="600"/>
              </a:spcAft>
              <a:buFont typeface="Arial" panose="020B0604020202020204" pitchFamily="34" charset="0"/>
              <a:buChar char="•"/>
            </a:pPr>
            <a:r>
              <a:rPr lang="en-US" u="sng" dirty="0"/>
              <a:t>Thin black plus sign </a:t>
            </a:r>
            <a:r>
              <a:rPr lang="en-US" dirty="0"/>
              <a:t>= fill handle, appears at the bottom-right corner of a cell</a:t>
            </a:r>
          </a:p>
          <a:p>
            <a:pPr marL="914400" lvl="1" indent="-457200">
              <a:spcAft>
                <a:spcPts val="600"/>
              </a:spcAft>
              <a:buFont typeface="Arial" panose="020B0604020202020204" pitchFamily="34" charset="0"/>
              <a:buChar char="•"/>
            </a:pPr>
            <a:r>
              <a:rPr lang="en-US" u="sng" dirty="0"/>
              <a:t>I-beam</a:t>
            </a:r>
            <a:r>
              <a:rPr lang="en-US" dirty="0"/>
              <a:t> = editing text inside cell or formula bar</a:t>
            </a:r>
          </a:p>
          <a:p>
            <a:pPr marL="914400" lvl="1" indent="-457200">
              <a:spcAft>
                <a:spcPts val="600"/>
              </a:spcAft>
              <a:buFont typeface="Arial" panose="020B0604020202020204" pitchFamily="34" charset="0"/>
              <a:buChar char="•"/>
            </a:pPr>
            <a:r>
              <a:rPr lang="en-US" u="sng" dirty="0"/>
              <a:t>Double arrow </a:t>
            </a:r>
            <a:r>
              <a:rPr lang="en-US" dirty="0"/>
              <a:t>= click &amp; drag to adjust width of Column/row headers</a:t>
            </a:r>
          </a:p>
          <a:p>
            <a:pPr marL="457200" indent="-457200">
              <a:spcAft>
                <a:spcPts val="600"/>
              </a:spcAft>
              <a:buFont typeface="Arial" panose="020B0604020202020204" pitchFamily="34" charset="0"/>
              <a:buChar char="•"/>
            </a:pPr>
            <a:r>
              <a:rPr lang="en-US" sz="1800" u="sng" dirty="0"/>
              <a:t>Ribbon pane</a:t>
            </a:r>
            <a:r>
              <a:rPr lang="en-US" sz="1800" dirty="0"/>
              <a:t> = dynamic tool bar</a:t>
            </a:r>
          </a:p>
          <a:p>
            <a:pPr marL="457200" indent="-457200">
              <a:spcAft>
                <a:spcPts val="600"/>
              </a:spcAft>
              <a:buFont typeface="Arial" panose="020B0604020202020204" pitchFamily="34" charset="0"/>
              <a:buChar char="•"/>
            </a:pPr>
            <a:r>
              <a:rPr lang="en-US" sz="1800" u="sng" dirty="0"/>
              <a:t>Tab</a:t>
            </a:r>
            <a:r>
              <a:rPr lang="en-US" sz="1800" dirty="0"/>
              <a:t> = group of related commands </a:t>
            </a:r>
          </a:p>
          <a:p>
            <a:pPr marL="457200" indent="-457200">
              <a:spcAft>
                <a:spcPts val="600"/>
              </a:spcAft>
              <a:buFont typeface="Arial" panose="020B0604020202020204" pitchFamily="34" charset="0"/>
              <a:buChar char="•"/>
            </a:pPr>
            <a:r>
              <a:rPr lang="en-US" sz="1800" u="sng" dirty="0"/>
              <a:t>Worksheet</a:t>
            </a:r>
            <a:r>
              <a:rPr lang="en-US" sz="1800" dirty="0"/>
              <a:t> = individual pages </a:t>
            </a:r>
          </a:p>
          <a:p>
            <a:pPr marL="457200" indent="-457200">
              <a:spcAft>
                <a:spcPts val="600"/>
              </a:spcAft>
              <a:buFont typeface="Arial" panose="020B0604020202020204" pitchFamily="34" charset="0"/>
              <a:buChar char="•"/>
            </a:pPr>
            <a:r>
              <a:rPr lang="en-US" sz="1800" u="sng" dirty="0"/>
              <a:t>Raw data </a:t>
            </a:r>
            <a:r>
              <a:rPr lang="en-US" sz="1800" dirty="0"/>
              <a:t>= data that has not been manipulated</a:t>
            </a:r>
          </a:p>
          <a:p>
            <a:pPr marL="457200" indent="-457200">
              <a:spcAft>
                <a:spcPts val="600"/>
              </a:spcAft>
              <a:buFont typeface="Arial" panose="020B0604020202020204" pitchFamily="34" charset="0"/>
              <a:buChar char="•"/>
            </a:pPr>
            <a:r>
              <a:rPr lang="en-US" sz="1800" u="sng" dirty="0"/>
              <a:t>Data headers </a:t>
            </a:r>
            <a:r>
              <a:rPr lang="en-US" sz="1800" dirty="0"/>
              <a:t>= label to organize columns/rows of data</a:t>
            </a:r>
          </a:p>
          <a:p>
            <a:pPr marL="457200" indent="-457200">
              <a:spcAft>
                <a:spcPts val="600"/>
              </a:spcAft>
              <a:buFont typeface="Arial" panose="020B0604020202020204" pitchFamily="34" charset="0"/>
              <a:buChar char="•"/>
            </a:pPr>
            <a:r>
              <a:rPr lang="en-US" sz="1800" u="sng" dirty="0"/>
              <a:t>“Crawling ants”</a:t>
            </a:r>
            <a:r>
              <a:rPr lang="en-US" sz="1800" dirty="0"/>
              <a:t> = dashed border, indicates that cell contents and formatting are in your clipboard and ready to paste</a:t>
            </a:r>
          </a:p>
          <a:p>
            <a:pPr>
              <a:spcAft>
                <a:spcPts val="600"/>
              </a:spcAft>
            </a:pPr>
            <a:endParaRPr lang="en-US" sz="1800" dirty="0"/>
          </a:p>
        </p:txBody>
      </p:sp>
      <p:sp>
        <p:nvSpPr>
          <p:cNvPr id="5" name="Title 1">
            <a:extLst>
              <a:ext uri="{FF2B5EF4-FFF2-40B4-BE49-F238E27FC236}">
                <a16:creationId xmlns:a16="http://schemas.microsoft.com/office/drawing/2014/main" id="{030FFB81-CD5C-CA61-4650-736091C69DFD}"/>
              </a:ext>
            </a:extLst>
          </p:cNvPr>
          <p:cNvSpPr txBox="1">
            <a:spLocks/>
          </p:cNvSpPr>
          <p:nvPr/>
        </p:nvSpPr>
        <p:spPr>
          <a:xfrm>
            <a:off x="8683093" y="479418"/>
            <a:ext cx="3255096" cy="5899164"/>
          </a:xfrm>
          <a:prstGeom prst="rect">
            <a:avLst/>
          </a:prstGeom>
        </p:spPr>
        <p:txBody>
          <a:bodyPr vert="horz" lIns="91440" tIns="45720" rIns="91440" bIns="45720" numCol="1" spcCol="365760" rtlCol="0" anchor="b">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spcAft>
                <a:spcPts val="600"/>
              </a:spcAft>
              <a:buFont typeface="Arial" panose="020B0604020202020204" pitchFamily="34" charset="0"/>
              <a:buChar char="•"/>
            </a:pPr>
            <a:r>
              <a:rPr lang="en-US" sz="1800" dirty="0"/>
              <a:t>Ctrl + A = All</a:t>
            </a:r>
          </a:p>
          <a:p>
            <a:pPr marL="457200" indent="-457200">
              <a:spcAft>
                <a:spcPts val="600"/>
              </a:spcAft>
              <a:buFont typeface="Arial" panose="020B0604020202020204" pitchFamily="34" charset="0"/>
              <a:buChar char="•"/>
            </a:pPr>
            <a:r>
              <a:rPr lang="en-US" sz="1800" dirty="0"/>
              <a:t>Ctrl + S = SAVE</a:t>
            </a:r>
          </a:p>
          <a:p>
            <a:pPr marL="457200" indent="-457200">
              <a:spcAft>
                <a:spcPts val="600"/>
              </a:spcAft>
              <a:buFont typeface="Arial" panose="020B0604020202020204" pitchFamily="34" charset="0"/>
              <a:buChar char="•"/>
            </a:pPr>
            <a:r>
              <a:rPr lang="en-US" sz="1800" dirty="0"/>
              <a:t>Ctrl + C = copy</a:t>
            </a:r>
          </a:p>
          <a:p>
            <a:pPr marL="457200" indent="-457200">
              <a:spcAft>
                <a:spcPts val="600"/>
              </a:spcAft>
              <a:buFont typeface="Arial" panose="020B0604020202020204" pitchFamily="34" charset="0"/>
              <a:buChar char="•"/>
            </a:pPr>
            <a:r>
              <a:rPr lang="en-US" sz="1800" dirty="0"/>
              <a:t>Ctrl + V = paste</a:t>
            </a:r>
          </a:p>
          <a:p>
            <a:pPr marL="457200" indent="-457200">
              <a:spcAft>
                <a:spcPts val="600"/>
              </a:spcAft>
              <a:buFont typeface="Arial" panose="020B0604020202020204" pitchFamily="34" charset="0"/>
              <a:buChar char="•"/>
            </a:pPr>
            <a:r>
              <a:rPr lang="en-US" sz="1800" dirty="0"/>
              <a:t>Ctrl + X = Cut</a:t>
            </a:r>
          </a:p>
          <a:p>
            <a:pPr marL="457200" indent="-457200">
              <a:spcAft>
                <a:spcPts val="600"/>
              </a:spcAft>
              <a:buFont typeface="Arial" panose="020B0604020202020204" pitchFamily="34" charset="0"/>
              <a:buChar char="•"/>
            </a:pPr>
            <a:r>
              <a:rPr lang="en-US" sz="1800" dirty="0"/>
              <a:t>Ctrl + P = print</a:t>
            </a:r>
          </a:p>
          <a:p>
            <a:pPr marL="457200" indent="-457200">
              <a:spcAft>
                <a:spcPts val="600"/>
              </a:spcAft>
              <a:buFont typeface="Arial" panose="020B0604020202020204" pitchFamily="34" charset="0"/>
              <a:buChar char="•"/>
            </a:pPr>
            <a:r>
              <a:rPr lang="en-US" sz="1800" dirty="0"/>
              <a:t>Ctrl + R/L = drag data right/ left</a:t>
            </a:r>
          </a:p>
          <a:p>
            <a:pPr marL="457200" indent="-457200">
              <a:spcAft>
                <a:spcPts val="600"/>
              </a:spcAft>
              <a:buFont typeface="Arial" panose="020B0604020202020204" pitchFamily="34" charset="0"/>
              <a:buChar char="•"/>
            </a:pPr>
            <a:r>
              <a:rPr lang="en-US" sz="1800" dirty="0"/>
              <a:t>Alt + tab = switch between tabs</a:t>
            </a:r>
          </a:p>
          <a:p>
            <a:pPr marL="457200" indent="-457200">
              <a:spcAft>
                <a:spcPts val="600"/>
              </a:spcAft>
              <a:buFont typeface="Arial" panose="020B0604020202020204" pitchFamily="34" charset="0"/>
              <a:buChar char="•"/>
            </a:pPr>
            <a:r>
              <a:rPr lang="en-US" sz="1800" dirty="0"/>
              <a:t>Ctrl + arrow = jump to edge of data</a:t>
            </a:r>
          </a:p>
          <a:p>
            <a:pPr marL="457200" indent="-457200">
              <a:spcAft>
                <a:spcPts val="600"/>
              </a:spcAft>
              <a:buFont typeface="Arial" panose="020B0604020202020204" pitchFamily="34" charset="0"/>
              <a:buChar char="•"/>
            </a:pPr>
            <a:r>
              <a:rPr lang="en-US" sz="1800" dirty="0"/>
              <a:t>Ctrl + Shift = select cells </a:t>
            </a:r>
          </a:p>
          <a:p>
            <a:pPr marL="457200" indent="-457200">
              <a:spcAft>
                <a:spcPts val="600"/>
              </a:spcAft>
              <a:buFont typeface="Arial" panose="020B0604020202020204" pitchFamily="34" charset="0"/>
              <a:buChar char="•"/>
            </a:pPr>
            <a:r>
              <a:rPr lang="en-US" sz="1800" dirty="0"/>
              <a:t>Ctrl + Shift + Arrow = select to edge of data</a:t>
            </a:r>
          </a:p>
          <a:p>
            <a:pPr>
              <a:spcAft>
                <a:spcPts val="600"/>
              </a:spcAft>
            </a:pPr>
            <a:endParaRPr lang="en-US" sz="1800" dirty="0"/>
          </a:p>
          <a:p>
            <a:pPr>
              <a:spcAft>
                <a:spcPts val="600"/>
              </a:spcAft>
            </a:pPr>
            <a:r>
              <a:rPr lang="en-US" sz="1800" dirty="0"/>
              <a:t>Bonus:</a:t>
            </a:r>
          </a:p>
          <a:p>
            <a:pPr marL="285750" indent="-285750">
              <a:spcAft>
                <a:spcPts val="600"/>
              </a:spcAft>
              <a:buFont typeface="Arial" panose="020B0604020202020204" pitchFamily="34" charset="0"/>
              <a:buChar char="•"/>
            </a:pPr>
            <a:r>
              <a:rPr lang="en-US" sz="1800" dirty="0"/>
              <a:t>Ctrl + Shift + L = add filters </a:t>
            </a:r>
          </a:p>
          <a:p>
            <a:pPr marL="285750" indent="-285750">
              <a:spcAft>
                <a:spcPts val="600"/>
              </a:spcAft>
              <a:buFont typeface="Arial" panose="020B0604020202020204" pitchFamily="34" charset="0"/>
              <a:buChar char="•"/>
            </a:pPr>
            <a:r>
              <a:rPr lang="en-US" sz="1800" dirty="0"/>
              <a:t>Alt + A + C = clear filters </a:t>
            </a:r>
          </a:p>
          <a:p>
            <a:pPr marL="285750" indent="-285750">
              <a:spcAft>
                <a:spcPts val="600"/>
              </a:spcAft>
              <a:buFont typeface="Arial" panose="020B0604020202020204" pitchFamily="34" charset="0"/>
              <a:buChar char="•"/>
            </a:pPr>
            <a:r>
              <a:rPr lang="en-US" sz="1800" dirty="0"/>
              <a:t>Ctrl + Alt + V + V = paste as values</a:t>
            </a:r>
          </a:p>
          <a:p>
            <a:pPr marL="285750" indent="-285750">
              <a:spcAft>
                <a:spcPts val="600"/>
              </a:spcAft>
              <a:buFont typeface="Arial" panose="020B0604020202020204" pitchFamily="34" charset="0"/>
              <a:buChar char="•"/>
            </a:pPr>
            <a:r>
              <a:rPr lang="en-US" sz="1800" dirty="0"/>
              <a:t>F2 = edit active cell</a:t>
            </a:r>
          </a:p>
          <a:p>
            <a:pPr marL="285750" indent="-285750">
              <a:spcAft>
                <a:spcPts val="600"/>
              </a:spcAft>
              <a:buFont typeface="Arial" panose="020B0604020202020204" pitchFamily="34" charset="0"/>
              <a:buChar char="•"/>
            </a:pPr>
            <a:r>
              <a:rPr lang="en-US" sz="1800" dirty="0"/>
              <a:t>Ctrl + Alt + F5 = refresh all pivot tables </a:t>
            </a:r>
          </a:p>
        </p:txBody>
      </p:sp>
    </p:spTree>
    <p:extLst>
      <p:ext uri="{BB962C8B-B14F-4D97-AF65-F5344CB8AC3E}">
        <p14:creationId xmlns:p14="http://schemas.microsoft.com/office/powerpoint/2010/main" val="3380731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279A556-430E-EC49-1C0A-678968E8896F}"/>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F2369E13-6926-5713-7858-3A7FA6E54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6F157F-5431-0304-18AB-11001722B5BA}"/>
              </a:ext>
            </a:extLst>
          </p:cNvPr>
          <p:cNvSpPr>
            <a:spLocks noGrp="1"/>
          </p:cNvSpPr>
          <p:nvPr>
            <p:ph type="title"/>
          </p:nvPr>
        </p:nvSpPr>
        <p:spPr>
          <a:xfrm>
            <a:off x="841248" y="548640"/>
            <a:ext cx="3600860" cy="5431536"/>
          </a:xfrm>
        </p:spPr>
        <p:txBody>
          <a:bodyPr>
            <a:normAutofit/>
          </a:bodyPr>
          <a:lstStyle/>
          <a:p>
            <a:pPr lvl="1" algn="ctr">
              <a:lnSpc>
                <a:spcPct val="90000"/>
              </a:lnSpc>
            </a:pPr>
            <a:r>
              <a:rPr lang="en-US" sz="4600" dirty="0"/>
              <a:t>SHARE Queries</a:t>
            </a:r>
          </a:p>
        </p:txBody>
      </p:sp>
      <p:sp>
        <p:nvSpPr>
          <p:cNvPr id="38" name="sketch line">
            <a:extLst>
              <a:ext uri="{FF2B5EF4-FFF2-40B4-BE49-F238E27FC236}">
                <a16:creationId xmlns:a16="http://schemas.microsoft.com/office/drawing/2014/main" id="{E1B00E74-A397-B8AA-CFE2-B7320E76E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40582A5-D868-3016-6BD0-A97AABC46F66}"/>
              </a:ext>
            </a:extLst>
          </p:cNvPr>
          <p:cNvSpPr>
            <a:spLocks noGrp="1"/>
          </p:cNvSpPr>
          <p:nvPr>
            <p:ph idx="1"/>
          </p:nvPr>
        </p:nvSpPr>
        <p:spPr>
          <a:xfrm>
            <a:off x="5452421" y="232576"/>
            <a:ext cx="6224335" cy="6392848"/>
          </a:xfrm>
        </p:spPr>
        <p:txBody>
          <a:bodyPr anchor="ctr">
            <a:normAutofit fontScale="70000" lnSpcReduction="20000"/>
          </a:bodyPr>
          <a:lstStyle/>
          <a:p>
            <a:pPr marL="0" indent="0">
              <a:buNone/>
            </a:pPr>
            <a:r>
              <a:rPr lang="en-US" sz="2400" u="sng" dirty="0"/>
              <a:t>Chart Field Descriptions</a:t>
            </a:r>
          </a:p>
          <a:p>
            <a:r>
              <a:rPr lang="en-US" sz="2400" dirty="0"/>
              <a:t>CHART_OF_ACCTS_CURRENT</a:t>
            </a:r>
          </a:p>
          <a:p>
            <a:r>
              <a:rPr lang="en-US" sz="2400" dirty="0"/>
              <a:t>DEPTS_BY_AGENCY</a:t>
            </a:r>
          </a:p>
          <a:p>
            <a:r>
              <a:rPr lang="en-US" sz="2400" dirty="0"/>
              <a:t>FUND_LISTING_DESC1</a:t>
            </a:r>
          </a:p>
          <a:p>
            <a:pPr marL="0" indent="0">
              <a:buNone/>
            </a:pPr>
            <a:r>
              <a:rPr lang="en-US" sz="2400" u="sng" dirty="0"/>
              <a:t>Accounts Payable/Procurement</a:t>
            </a:r>
          </a:p>
          <a:p>
            <a:r>
              <a:rPr lang="en-US" sz="2400" dirty="0"/>
              <a:t>NMS_REQUISITION_LISTING</a:t>
            </a:r>
          </a:p>
          <a:p>
            <a:r>
              <a:rPr lang="en-US" sz="2400" b="1" dirty="0"/>
              <a:t>NMS_PO_LISTING_DESCR</a:t>
            </a:r>
          </a:p>
          <a:p>
            <a:r>
              <a:rPr lang="en-US" sz="2400" dirty="0"/>
              <a:t>NMS_VCHR_REVIEW_DESCR1</a:t>
            </a:r>
          </a:p>
          <a:p>
            <a:r>
              <a:rPr lang="en-US" sz="2400" dirty="0"/>
              <a:t>NMS_AP_VCHRS_DENIED</a:t>
            </a:r>
          </a:p>
          <a:p>
            <a:r>
              <a:rPr lang="en-US" sz="2400" dirty="0"/>
              <a:t>NMS_VCHR_BUDGET_ERROR</a:t>
            </a:r>
          </a:p>
          <a:p>
            <a:r>
              <a:rPr lang="en-US" sz="2400" dirty="0"/>
              <a:t>NMS_VCHR_MATCH_EXCEPTIONS</a:t>
            </a:r>
          </a:p>
          <a:p>
            <a:r>
              <a:rPr lang="en-US" sz="2400" dirty="0"/>
              <a:t>NMS_AP_JRNL_DETAIL_FUND</a:t>
            </a:r>
          </a:p>
          <a:p>
            <a:pPr lvl="1"/>
            <a:r>
              <a:rPr lang="en-US" sz="2000" dirty="0"/>
              <a:t>Don’t forget to reconcile this to the GL to account for any journal entry changes!</a:t>
            </a:r>
          </a:p>
          <a:p>
            <a:pPr marL="0" indent="0">
              <a:buNone/>
            </a:pPr>
            <a:r>
              <a:rPr lang="en-US" sz="2400" u="sng" dirty="0"/>
              <a:t>General Ledger</a:t>
            </a:r>
          </a:p>
          <a:p>
            <a:r>
              <a:rPr lang="en-US" sz="2400" b="1" dirty="0"/>
              <a:t>NMS_GL_JOURNAL_LINE</a:t>
            </a:r>
          </a:p>
          <a:p>
            <a:pPr marL="0" indent="0">
              <a:buNone/>
            </a:pPr>
            <a:r>
              <a:rPr lang="en-US" sz="2400" u="sng" dirty="0"/>
              <a:t>Cash</a:t>
            </a:r>
          </a:p>
          <a:p>
            <a:r>
              <a:rPr lang="en-US" sz="2400" dirty="0"/>
              <a:t>NMS_OUTSTANDING_WARRANTS</a:t>
            </a:r>
          </a:p>
          <a:p>
            <a:r>
              <a:rPr lang="en-US" sz="2400" dirty="0"/>
              <a:t>NMS_BANK_TRANS_SEARCH_BY_AMT</a:t>
            </a:r>
          </a:p>
          <a:p>
            <a:r>
              <a:rPr lang="en-US" sz="2400" dirty="0"/>
              <a:t>NMS_DFA_CASH_REPORT_V3_PUB</a:t>
            </a:r>
          </a:p>
          <a:p>
            <a:r>
              <a:rPr lang="en-US" sz="2400" dirty="0"/>
              <a:t>NMS_AR_DJ_ENTRIES_CASH_REMED</a:t>
            </a:r>
          </a:p>
        </p:txBody>
      </p:sp>
    </p:spTree>
    <p:extLst>
      <p:ext uri="{BB962C8B-B14F-4D97-AF65-F5344CB8AC3E}">
        <p14:creationId xmlns:p14="http://schemas.microsoft.com/office/powerpoint/2010/main" val="2964541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B7101CF2-E879-FDC5-FD7B-A34CF1D59267}"/>
              </a:ext>
            </a:extLst>
          </p:cNvPr>
          <p:cNvSpPr>
            <a:spLocks noGrp="1"/>
          </p:cNvSpPr>
          <p:nvPr>
            <p:ph type="title"/>
          </p:nvPr>
        </p:nvSpPr>
        <p:spPr>
          <a:xfrm>
            <a:off x="838200" y="365125"/>
            <a:ext cx="10515600" cy="1325563"/>
          </a:xfrm>
        </p:spPr>
        <p:txBody>
          <a:bodyPr vert="horz" lIns="91440" tIns="45720" rIns="91440" bIns="45720" rtlCol="0">
            <a:noAutofit/>
          </a:bodyPr>
          <a:lstStyle/>
          <a:p>
            <a:r>
              <a:rPr lang="en-US" dirty="0"/>
              <a:t>Questions to ask when deciding which query:</a:t>
            </a:r>
            <a:endParaRPr lang="en-US" kern="1200" dirty="0">
              <a:latin typeface="+mj-lt"/>
              <a:ea typeface="+mj-ea"/>
              <a:cs typeface="+mj-cs"/>
            </a:endParaRPr>
          </a:p>
        </p:txBody>
      </p:sp>
      <p:sp>
        <p:nvSpPr>
          <p:cNvPr id="1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E31C7FB-6167-2508-6E11-47F1A7CDA150}"/>
              </a:ext>
            </a:extLst>
          </p:cNvPr>
          <p:cNvSpPr>
            <a:spLocks noGrp="1"/>
          </p:cNvSpPr>
          <p:nvPr>
            <p:ph idx="1"/>
          </p:nvPr>
        </p:nvSpPr>
        <p:spPr>
          <a:xfrm>
            <a:off x="838200" y="1929384"/>
            <a:ext cx="10515600" cy="4251960"/>
          </a:xfrm>
        </p:spPr>
        <p:txBody>
          <a:bodyPr>
            <a:normAutofit/>
          </a:bodyPr>
          <a:lstStyle/>
          <a:p>
            <a:pPr marL="0" indent="0">
              <a:buNone/>
            </a:pPr>
            <a:endParaRPr lang="en-US" sz="2200" u="sng" dirty="0"/>
          </a:p>
          <a:p>
            <a:pPr lvl="1"/>
            <a:r>
              <a:rPr lang="en-US" sz="2200" dirty="0"/>
              <a:t>What is your end goal or the purpose of running the query?</a:t>
            </a:r>
          </a:p>
          <a:p>
            <a:pPr lvl="1"/>
            <a:r>
              <a:rPr lang="en-US" sz="2200" dirty="0"/>
              <a:t>Who will be the users of this data? And how will they use it? </a:t>
            </a:r>
          </a:p>
          <a:p>
            <a:pPr lvl="1"/>
            <a:r>
              <a:rPr lang="en-US" sz="2200" dirty="0"/>
              <a:t>How will you use this data?</a:t>
            </a:r>
          </a:p>
          <a:p>
            <a:pPr marL="457200" lvl="1" indent="0">
              <a:buNone/>
            </a:pPr>
            <a:endParaRPr lang="en-US" sz="2200" dirty="0"/>
          </a:p>
          <a:p>
            <a:pPr lvl="1"/>
            <a:r>
              <a:rPr lang="en-US" sz="2200" dirty="0"/>
              <a:t>Do the column headers indicate the data that you need?</a:t>
            </a:r>
          </a:p>
          <a:p>
            <a:pPr lvl="1"/>
            <a:r>
              <a:rPr lang="en-US" sz="2200" dirty="0"/>
              <a:t>Is there data missing that you’d like to include?</a:t>
            </a:r>
          </a:p>
          <a:p>
            <a:pPr lvl="2"/>
            <a:r>
              <a:rPr lang="en-US" sz="1800" dirty="0"/>
              <a:t>Will you need to combine multiple data sources or choose a different query?</a:t>
            </a:r>
          </a:p>
          <a:p>
            <a:pPr marL="457200" lvl="1" indent="0">
              <a:buNone/>
            </a:pPr>
            <a:endParaRPr lang="en-US" sz="2200" dirty="0"/>
          </a:p>
          <a:p>
            <a:endParaRPr lang="en-US" sz="2200" dirty="0"/>
          </a:p>
        </p:txBody>
      </p:sp>
    </p:spTree>
    <p:extLst>
      <p:ext uri="{BB962C8B-B14F-4D97-AF65-F5344CB8AC3E}">
        <p14:creationId xmlns:p14="http://schemas.microsoft.com/office/powerpoint/2010/main" val="836768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188FA69-A1CF-F847-DE5C-5B3A8B7ED38B}"/>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ACF9A321-3BC1-7952-AD21-69D978FF6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ketch line">
            <a:extLst>
              <a:ext uri="{FF2B5EF4-FFF2-40B4-BE49-F238E27FC236}">
                <a16:creationId xmlns:a16="http://schemas.microsoft.com/office/drawing/2014/main" id="{A419DBF8-D586-AB05-49D5-03563CAA1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2">
            <a:extLst>
              <a:ext uri="{FF2B5EF4-FFF2-40B4-BE49-F238E27FC236}">
                <a16:creationId xmlns:a16="http://schemas.microsoft.com/office/drawing/2014/main" id="{5040504F-5946-CC49-A226-C47ED0997E30}"/>
              </a:ext>
            </a:extLst>
          </p:cNvPr>
          <p:cNvGraphicFramePr/>
          <p:nvPr>
            <p:extLst>
              <p:ext uri="{D42A27DB-BD31-4B8C-83A1-F6EECF244321}">
                <p14:modId xmlns:p14="http://schemas.microsoft.com/office/powerpoint/2010/main" val="3284831644"/>
              </p:ext>
            </p:extLst>
          </p:nvPr>
        </p:nvGraphicFramePr>
        <p:xfrm>
          <a:off x="241119" y="1583132"/>
          <a:ext cx="4458042" cy="4009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9">
            <a:extLst>
              <a:ext uri="{FF2B5EF4-FFF2-40B4-BE49-F238E27FC236}">
                <a16:creationId xmlns:a16="http://schemas.microsoft.com/office/drawing/2014/main" id="{A8946DA1-769D-4384-3F77-A64EBEAD0203}"/>
              </a:ext>
            </a:extLst>
          </p:cNvPr>
          <p:cNvPicPr>
            <a:picLocks noChangeAspect="1"/>
          </p:cNvPicPr>
          <p:nvPr/>
        </p:nvPicPr>
        <p:blipFill>
          <a:blip r:embed="rId7"/>
          <a:stretch>
            <a:fillRect/>
          </a:stretch>
        </p:blipFill>
        <p:spPr>
          <a:xfrm>
            <a:off x="6040417" y="781693"/>
            <a:ext cx="4763801" cy="73838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1" name="Picture 10">
            <a:extLst>
              <a:ext uri="{FF2B5EF4-FFF2-40B4-BE49-F238E27FC236}">
                <a16:creationId xmlns:a16="http://schemas.microsoft.com/office/drawing/2014/main" id="{96C7C5E4-3C5F-3F40-6F0C-F23BCCFF8027}"/>
              </a:ext>
            </a:extLst>
          </p:cNvPr>
          <p:cNvPicPr>
            <a:picLocks noChangeAspect="1"/>
          </p:cNvPicPr>
          <p:nvPr/>
        </p:nvPicPr>
        <p:blipFill>
          <a:blip r:embed="rId8"/>
          <a:srcRect t="-274" r="29455" b="274"/>
          <a:stretch>
            <a:fillRect/>
          </a:stretch>
        </p:blipFill>
        <p:spPr>
          <a:xfrm>
            <a:off x="5052011" y="1947301"/>
            <a:ext cx="6787139" cy="413706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2" name="Rectangle: Rounded Corners 11">
            <a:extLst>
              <a:ext uri="{FF2B5EF4-FFF2-40B4-BE49-F238E27FC236}">
                <a16:creationId xmlns:a16="http://schemas.microsoft.com/office/drawing/2014/main" id="{45FDDD1F-36E4-17EC-F26C-BA9951E85FF5}"/>
              </a:ext>
            </a:extLst>
          </p:cNvPr>
          <p:cNvSpPr/>
          <p:nvPr/>
        </p:nvSpPr>
        <p:spPr>
          <a:xfrm>
            <a:off x="9211733" y="2473715"/>
            <a:ext cx="1117600" cy="275791"/>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5FD46E2C-0567-68CA-57BD-8CA4B121FDA4}"/>
              </a:ext>
            </a:extLst>
          </p:cNvPr>
          <p:cNvSpPr/>
          <p:nvPr/>
        </p:nvSpPr>
        <p:spPr>
          <a:xfrm>
            <a:off x="10872392" y="5089177"/>
            <a:ext cx="387515" cy="275791"/>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5779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5D2C893-0B0A-FA56-87CA-80A9B2068AAF}"/>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25BD48FF-2737-F980-BD8F-5FAB96EF41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B3DE1E-8482-8D4A-C51D-FA370FECE2F7}"/>
              </a:ext>
            </a:extLst>
          </p:cNvPr>
          <p:cNvSpPr>
            <a:spLocks noGrp="1"/>
          </p:cNvSpPr>
          <p:nvPr>
            <p:ph type="title"/>
          </p:nvPr>
        </p:nvSpPr>
        <p:spPr>
          <a:xfrm>
            <a:off x="841248" y="922351"/>
            <a:ext cx="3600860" cy="5852159"/>
          </a:xfrm>
        </p:spPr>
        <p:txBody>
          <a:bodyPr>
            <a:noAutofit/>
          </a:bodyPr>
          <a:lstStyle/>
          <a:p>
            <a:pPr lvl="1" algn="l">
              <a:lnSpc>
                <a:spcPct val="90000"/>
              </a:lnSpc>
            </a:pPr>
            <a:r>
              <a:rPr lang="en-US" dirty="0">
                <a:solidFill>
                  <a:schemeClr val="tx1"/>
                </a:solidFill>
              </a:rPr>
              <a:t>Note: you get a preview of the column headers in this screen.</a:t>
            </a:r>
            <a:br>
              <a:rPr lang="en-US" dirty="0">
                <a:solidFill>
                  <a:schemeClr val="tx1"/>
                </a:solidFill>
              </a:rPr>
            </a:br>
            <a:br>
              <a:rPr lang="en-US" dirty="0">
                <a:solidFill>
                  <a:schemeClr val="tx1"/>
                </a:solidFill>
              </a:rPr>
            </a:br>
            <a:br>
              <a:rPr lang="en-US" dirty="0">
                <a:solidFill>
                  <a:schemeClr val="tx1"/>
                </a:solidFill>
              </a:rPr>
            </a:br>
            <a:r>
              <a:rPr lang="en-US" b="1" dirty="0">
                <a:solidFill>
                  <a:schemeClr val="tx1"/>
                </a:solidFill>
              </a:rPr>
              <a:t>Unit</a:t>
            </a:r>
            <a:r>
              <a:rPr lang="en-US" dirty="0">
                <a:solidFill>
                  <a:schemeClr val="tx1"/>
                </a:solidFill>
              </a:rPr>
              <a:t>: use your </a:t>
            </a:r>
            <a:r>
              <a:rPr lang="en-US">
                <a:solidFill>
                  <a:schemeClr val="tx1"/>
                </a:solidFill>
              </a:rPr>
              <a:t>business unit / agency number</a:t>
            </a:r>
            <a:br>
              <a:rPr lang="en-US" dirty="0">
                <a:solidFill>
                  <a:schemeClr val="tx1"/>
                </a:solidFill>
              </a:rPr>
            </a:br>
            <a:br>
              <a:rPr lang="en-US" dirty="0">
                <a:solidFill>
                  <a:schemeClr val="tx1"/>
                </a:solidFill>
              </a:rPr>
            </a:br>
            <a:r>
              <a:rPr lang="en-US" b="1" dirty="0">
                <a:solidFill>
                  <a:schemeClr val="tx1"/>
                </a:solidFill>
              </a:rPr>
              <a:t>From </a:t>
            </a:r>
            <a:r>
              <a:rPr lang="en-US" b="1" dirty="0" err="1">
                <a:solidFill>
                  <a:schemeClr val="tx1"/>
                </a:solidFill>
              </a:rPr>
              <a:t>Budg</a:t>
            </a:r>
            <a:r>
              <a:rPr lang="en-US" b="1" dirty="0">
                <a:solidFill>
                  <a:schemeClr val="tx1"/>
                </a:solidFill>
              </a:rPr>
              <a:t> Dt</a:t>
            </a:r>
            <a:r>
              <a:rPr lang="en-US" dirty="0">
                <a:solidFill>
                  <a:schemeClr val="tx1"/>
                </a:solidFill>
              </a:rPr>
              <a:t>: day one of fiscal year 2026 (personal preference) </a:t>
            </a:r>
            <a:br>
              <a:rPr lang="en-US" dirty="0">
                <a:solidFill>
                  <a:schemeClr val="tx1"/>
                </a:solidFill>
              </a:rPr>
            </a:br>
            <a:br>
              <a:rPr lang="en-US" dirty="0">
                <a:solidFill>
                  <a:schemeClr val="tx1"/>
                </a:solidFill>
              </a:rPr>
            </a:br>
            <a:r>
              <a:rPr lang="en-US" b="1" dirty="0">
                <a:solidFill>
                  <a:schemeClr val="tx1"/>
                </a:solidFill>
              </a:rPr>
              <a:t>To </a:t>
            </a:r>
            <a:r>
              <a:rPr lang="en-US" b="1" dirty="0" err="1">
                <a:solidFill>
                  <a:schemeClr val="tx1"/>
                </a:solidFill>
              </a:rPr>
              <a:t>Budg</a:t>
            </a:r>
            <a:r>
              <a:rPr lang="en-US" b="1" dirty="0">
                <a:solidFill>
                  <a:schemeClr val="tx1"/>
                </a:solidFill>
              </a:rPr>
              <a:t> Dt</a:t>
            </a:r>
            <a:r>
              <a:rPr lang="en-US" dirty="0">
                <a:solidFill>
                  <a:schemeClr val="tx1"/>
                </a:solidFill>
              </a:rPr>
              <a:t>: Today</a:t>
            </a:r>
            <a:br>
              <a:rPr lang="en-US" dirty="0">
                <a:solidFill>
                  <a:schemeClr val="tx1"/>
                </a:solidFill>
              </a:rPr>
            </a:br>
            <a:br>
              <a:rPr lang="en-US" dirty="0">
                <a:solidFill>
                  <a:schemeClr val="tx1"/>
                </a:solidFill>
              </a:rPr>
            </a:br>
            <a:r>
              <a:rPr lang="en-US" b="1" dirty="0">
                <a:solidFill>
                  <a:schemeClr val="tx1"/>
                </a:solidFill>
              </a:rPr>
              <a:t>View Results</a:t>
            </a:r>
            <a:br>
              <a:rPr lang="en-US" b="1"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r>
              <a:rPr lang="en-US" dirty="0">
                <a:solidFill>
                  <a:schemeClr val="tx1"/>
                </a:solidFill>
              </a:rPr>
              <a:t>If you have a yellow bar at the top of your excel data – </a:t>
            </a:r>
            <a:r>
              <a:rPr lang="en-US" u="sng" dirty="0">
                <a:solidFill>
                  <a:schemeClr val="tx1"/>
                </a:solidFill>
              </a:rPr>
              <a:t>Enable Editing </a:t>
            </a:r>
            <a:br>
              <a:rPr lang="en-US" u="sng" dirty="0">
                <a:solidFill>
                  <a:schemeClr val="tx1"/>
                </a:solidFill>
              </a:rPr>
            </a:br>
            <a:br>
              <a:rPr lang="en-US" dirty="0">
                <a:solidFill>
                  <a:schemeClr val="tx1"/>
                </a:solidFill>
              </a:rPr>
            </a:br>
            <a:endParaRPr lang="en-US" dirty="0">
              <a:solidFill>
                <a:schemeClr val="tx1"/>
              </a:solidFill>
            </a:endParaRPr>
          </a:p>
        </p:txBody>
      </p:sp>
      <p:sp>
        <p:nvSpPr>
          <p:cNvPr id="38" name="sketch line">
            <a:extLst>
              <a:ext uri="{FF2B5EF4-FFF2-40B4-BE49-F238E27FC236}">
                <a16:creationId xmlns:a16="http://schemas.microsoft.com/office/drawing/2014/main" id="{91401044-7565-4121-F445-DF418E1A71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AC4D555-AFB9-927F-CDE7-A0CA4E3FDF3E}"/>
              </a:ext>
            </a:extLst>
          </p:cNvPr>
          <p:cNvPicPr>
            <a:picLocks noChangeAspect="1"/>
          </p:cNvPicPr>
          <p:nvPr/>
        </p:nvPicPr>
        <p:blipFill>
          <a:blip r:embed="rId2"/>
          <a:srcRect l="-447" r="42013" b="-2411"/>
          <a:stretch>
            <a:fillRect/>
          </a:stretch>
        </p:blipFill>
        <p:spPr>
          <a:xfrm>
            <a:off x="5599197" y="1871686"/>
            <a:ext cx="5552365" cy="267602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a:extLst>
              <a:ext uri="{FF2B5EF4-FFF2-40B4-BE49-F238E27FC236}">
                <a16:creationId xmlns:a16="http://schemas.microsoft.com/office/drawing/2014/main" id="{0FD721FB-C6BD-9941-9357-097615A7879B}"/>
              </a:ext>
            </a:extLst>
          </p:cNvPr>
          <p:cNvPicPr>
            <a:picLocks noChangeAspect="1"/>
          </p:cNvPicPr>
          <p:nvPr/>
        </p:nvPicPr>
        <p:blipFill>
          <a:blip r:embed="rId3"/>
          <a:stretch>
            <a:fillRect/>
          </a:stretch>
        </p:blipFill>
        <p:spPr>
          <a:xfrm>
            <a:off x="1928234" y="5935649"/>
            <a:ext cx="8332482" cy="438552"/>
          </a:xfrm>
          <a:prstGeom prst="rect">
            <a:avLst/>
          </a:prstGeom>
          <a:ln>
            <a:solidFill>
              <a:schemeClr val="bg1"/>
            </a:solidFill>
          </a:ln>
        </p:spPr>
      </p:pic>
      <p:sp>
        <p:nvSpPr>
          <p:cNvPr id="6" name="Title 1">
            <a:extLst>
              <a:ext uri="{FF2B5EF4-FFF2-40B4-BE49-F238E27FC236}">
                <a16:creationId xmlns:a16="http://schemas.microsoft.com/office/drawing/2014/main" id="{6A98A477-F10B-5848-F170-A6847A070FF9}"/>
              </a:ext>
            </a:extLst>
          </p:cNvPr>
          <p:cNvSpPr txBox="1">
            <a:spLocks/>
          </p:cNvSpPr>
          <p:nvPr/>
        </p:nvSpPr>
        <p:spPr>
          <a:xfrm>
            <a:off x="2663233" y="-96378"/>
            <a:ext cx="686248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5400" dirty="0"/>
              <a:t>Download the Excel File</a:t>
            </a:r>
          </a:p>
        </p:txBody>
      </p:sp>
    </p:spTree>
    <p:extLst>
      <p:ext uri="{BB962C8B-B14F-4D97-AF65-F5344CB8AC3E}">
        <p14:creationId xmlns:p14="http://schemas.microsoft.com/office/powerpoint/2010/main" val="1665568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5C84B3-CFD1-9CF5-F003-30D24B8CC3EE}"/>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809DB49-BAFE-EF66-4D9A-83C9C82A08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B0349C-F6BD-D43C-248A-51D0BCB153C5}"/>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6100" kern="1200" dirty="0">
                <a:solidFill>
                  <a:schemeClr val="tx1"/>
                </a:solidFill>
                <a:latin typeface="+mj-lt"/>
                <a:ea typeface="+mj-ea"/>
                <a:cs typeface="+mj-cs"/>
              </a:rPr>
              <a:t>Quick Access Toolbar</a:t>
            </a:r>
          </a:p>
        </p:txBody>
      </p:sp>
      <p:sp>
        <p:nvSpPr>
          <p:cNvPr id="3" name="TextBox 2">
            <a:extLst>
              <a:ext uri="{FF2B5EF4-FFF2-40B4-BE49-F238E27FC236}">
                <a16:creationId xmlns:a16="http://schemas.microsoft.com/office/drawing/2014/main" id="{D8B8A006-C912-4328-F9AE-46445DD8E69F}"/>
              </a:ext>
            </a:extLst>
          </p:cNvPr>
          <p:cNvSpPr txBox="1"/>
          <p:nvPr/>
        </p:nvSpPr>
        <p:spPr>
          <a:xfrm>
            <a:off x="638882" y="4631161"/>
            <a:ext cx="3571810" cy="1559327"/>
          </a:xfrm>
          <a:prstGeom prst="rect">
            <a:avLst/>
          </a:prstGeom>
        </p:spPr>
        <p:txBody>
          <a:bodyPr vert="horz" lIns="91440" tIns="45720" rIns="91440" bIns="45720" rtlCol="0">
            <a:normAutofit/>
          </a:bodyPr>
          <a:lstStyle/>
          <a:p>
            <a:pPr>
              <a:lnSpc>
                <a:spcPct val="90000"/>
              </a:lnSpc>
              <a:spcBef>
                <a:spcPts val="1000"/>
              </a:spcBef>
            </a:pPr>
            <a:endParaRPr lang="en-US" sz="2400" kern="1200" dirty="0">
              <a:solidFill>
                <a:schemeClr val="tx1"/>
              </a:solidFill>
              <a:latin typeface="+mn-lt"/>
              <a:ea typeface="+mn-ea"/>
              <a:cs typeface="+mn-cs"/>
            </a:endParaRPr>
          </a:p>
        </p:txBody>
      </p:sp>
      <p:sp>
        <p:nvSpPr>
          <p:cNvPr id="19" name="sketch line">
            <a:extLst>
              <a:ext uri="{FF2B5EF4-FFF2-40B4-BE49-F238E27FC236}">
                <a16:creationId xmlns:a16="http://schemas.microsoft.com/office/drawing/2014/main" id="{BC5E2BC7-36C2-3BC0-8902-113864C026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AE9EF797-78E6-6ABE-AA9D-6B653E35C8DA}"/>
              </a:ext>
            </a:extLst>
          </p:cNvPr>
          <p:cNvPicPr>
            <a:picLocks noChangeAspect="1"/>
          </p:cNvPicPr>
          <p:nvPr/>
        </p:nvPicPr>
        <p:blipFill>
          <a:blip r:embed="rId2"/>
          <a:stretch>
            <a:fillRect/>
          </a:stretch>
        </p:blipFill>
        <p:spPr>
          <a:xfrm>
            <a:off x="5296142" y="0"/>
            <a:ext cx="6895858" cy="6858000"/>
          </a:xfrm>
          <a:prstGeom prst="rect">
            <a:avLst/>
          </a:prstGeom>
        </p:spPr>
      </p:pic>
      <p:sp>
        <p:nvSpPr>
          <p:cNvPr id="5" name="Rectangle: Rounded Corners 4">
            <a:extLst>
              <a:ext uri="{FF2B5EF4-FFF2-40B4-BE49-F238E27FC236}">
                <a16:creationId xmlns:a16="http://schemas.microsoft.com/office/drawing/2014/main" id="{07852F80-EF6F-5E60-C877-C46C4283EA25}"/>
              </a:ext>
            </a:extLst>
          </p:cNvPr>
          <p:cNvSpPr/>
          <p:nvPr/>
        </p:nvSpPr>
        <p:spPr>
          <a:xfrm>
            <a:off x="5296141" y="0"/>
            <a:ext cx="4124083" cy="295275"/>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6852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5AFE7E-2400-51AB-FBC2-F5ECD1B50AC6}"/>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003DBA98-1A55-8600-5C0B-2D94E7B8354A}"/>
              </a:ext>
            </a:extLst>
          </p:cNvPr>
          <p:cNvSpPr>
            <a:spLocks noGrp="1"/>
          </p:cNvSpPr>
          <p:nvPr>
            <p:ph type="title"/>
          </p:nvPr>
        </p:nvSpPr>
        <p:spPr>
          <a:xfrm>
            <a:off x="838200" y="365125"/>
            <a:ext cx="10515600" cy="1325563"/>
          </a:xfrm>
        </p:spPr>
        <p:txBody>
          <a:bodyPr vert="horz" lIns="91440" tIns="45720" rIns="91440" bIns="45720" rtlCol="0">
            <a:normAutofit/>
          </a:bodyPr>
          <a:lstStyle/>
          <a:p>
            <a:r>
              <a:rPr lang="en-US" sz="4200" dirty="0"/>
              <a:t>Set Default Pivot Table Format</a:t>
            </a:r>
            <a:endParaRPr lang="en-US" sz="4200" kern="1200" dirty="0">
              <a:latin typeface="+mj-lt"/>
              <a:ea typeface="+mj-ea"/>
              <a:cs typeface="+mj-cs"/>
            </a:endParaRPr>
          </a:p>
        </p:txBody>
      </p:sp>
      <p:sp>
        <p:nvSpPr>
          <p:cNvPr id="1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46157B5-98E7-BBBA-D7DC-55E52B935B8C}"/>
              </a:ext>
            </a:extLst>
          </p:cNvPr>
          <p:cNvSpPr>
            <a:spLocks noGrp="1"/>
          </p:cNvSpPr>
          <p:nvPr>
            <p:ph idx="1"/>
          </p:nvPr>
        </p:nvSpPr>
        <p:spPr>
          <a:xfrm>
            <a:off x="838200" y="1929384"/>
            <a:ext cx="10515600" cy="4424552"/>
          </a:xfrm>
        </p:spPr>
        <p:txBody>
          <a:bodyPr numCol="2">
            <a:normAutofit fontScale="85000" lnSpcReduction="20000"/>
          </a:bodyPr>
          <a:lstStyle/>
          <a:p>
            <a:pPr marL="0" indent="0">
              <a:buNone/>
            </a:pPr>
            <a:r>
              <a:rPr lang="en-US" sz="2400" b="1" u="sng" dirty="0">
                <a:hlinkClick r:id="rId2">
                  <a:extLst>
                    <a:ext uri="{A12FA001-AC4F-418D-AE19-62706E023703}">
                      <ahyp:hlinkClr xmlns:ahyp="http://schemas.microsoft.com/office/drawing/2018/hyperlinkcolor" val="tx"/>
                    </a:ext>
                  </a:extLst>
                </a:hlinkClick>
              </a:rPr>
              <a:t>Set Default Pivot Table Format</a:t>
            </a:r>
            <a:br>
              <a:rPr lang="en-US" sz="2400" b="1" u="sng" dirty="0"/>
            </a:br>
            <a:r>
              <a:rPr lang="en-US" sz="2400" dirty="0"/>
              <a:t>A default format for PivotTables in Excel ensures consistency across your reports. Follow these steps to set your preferred default layout:</a:t>
            </a:r>
          </a:p>
          <a:p>
            <a:r>
              <a:rPr lang="en-US" sz="2400" b="1" dirty="0"/>
              <a:t>1. Open Excel Options</a:t>
            </a:r>
            <a:endParaRPr lang="en-US" sz="2400" dirty="0"/>
          </a:p>
          <a:p>
            <a:pPr marL="0" indent="0">
              <a:buNone/>
            </a:pPr>
            <a:r>
              <a:rPr lang="en-US" sz="2400" dirty="0"/>
              <a:t>Go to </a:t>
            </a:r>
            <a:r>
              <a:rPr lang="en-US" sz="2400" b="1" dirty="0"/>
              <a:t>File</a:t>
            </a:r>
            <a:r>
              <a:rPr lang="en-US" sz="2400" dirty="0"/>
              <a:t> &gt; </a:t>
            </a:r>
            <a:r>
              <a:rPr lang="en-US" sz="2400" b="1" dirty="0"/>
              <a:t>Options</a:t>
            </a:r>
            <a:r>
              <a:rPr lang="en-US" sz="2400" dirty="0"/>
              <a:t>.</a:t>
            </a:r>
          </a:p>
          <a:p>
            <a:pPr marL="0" indent="0">
              <a:buNone/>
            </a:pPr>
            <a:endParaRPr lang="en-US" sz="2400" dirty="0"/>
          </a:p>
          <a:p>
            <a:r>
              <a:rPr lang="en-US" sz="2400" b="1" dirty="0"/>
              <a:t>2. Navigate to Data Options</a:t>
            </a:r>
            <a:endParaRPr lang="en-US" sz="2400" dirty="0"/>
          </a:p>
          <a:p>
            <a:pPr marL="0" indent="0">
              <a:buNone/>
            </a:pPr>
            <a:r>
              <a:rPr lang="en-US" sz="2400" dirty="0"/>
              <a:t>In the Excel Options dialog box, select </a:t>
            </a:r>
            <a:r>
              <a:rPr lang="en-US" sz="2400" b="1" dirty="0"/>
              <a:t>Data</a:t>
            </a:r>
            <a:r>
              <a:rPr lang="en-US" sz="2400" dirty="0"/>
              <a:t> from the left-hand menu.	</a:t>
            </a:r>
          </a:p>
          <a:p>
            <a:endParaRPr lang="en-US" sz="2400" b="1" dirty="0"/>
          </a:p>
          <a:p>
            <a:r>
              <a:rPr lang="en-US" sz="2400" b="1" dirty="0"/>
              <a:t>3. Edit Default Layout</a:t>
            </a:r>
            <a:endParaRPr lang="en-US" sz="2400" dirty="0"/>
          </a:p>
          <a:p>
            <a:pPr marL="0" indent="0">
              <a:buNone/>
            </a:pPr>
            <a:r>
              <a:rPr lang="en-US" sz="2400" dirty="0"/>
              <a:t>Click on the </a:t>
            </a:r>
            <a:r>
              <a:rPr lang="en-US" sz="2400" b="1" dirty="0"/>
              <a:t>Edit Default Layout</a:t>
            </a:r>
            <a:r>
              <a:rPr lang="en-US" sz="2400" dirty="0"/>
              <a:t> button under the "Data" section.</a:t>
            </a:r>
          </a:p>
          <a:p>
            <a:r>
              <a:rPr lang="en-US" sz="2400" b="1" dirty="0"/>
              <a:t>4. Customize Layout Settings</a:t>
            </a:r>
            <a:endParaRPr lang="en-US" sz="2400" dirty="0"/>
          </a:p>
          <a:p>
            <a:pPr lvl="1"/>
            <a:r>
              <a:rPr lang="en-US" sz="1800" b="1" dirty="0"/>
              <a:t>Subtotals</a:t>
            </a:r>
            <a:r>
              <a:rPr lang="en-US" sz="1800" dirty="0"/>
              <a:t>: Choose to show subtotals at the top or bottom of each group, or hide them entirely.</a:t>
            </a:r>
          </a:p>
          <a:p>
            <a:pPr lvl="1"/>
            <a:r>
              <a:rPr lang="en-US" sz="1800" b="1" dirty="0"/>
              <a:t>Grand Totals</a:t>
            </a:r>
            <a:r>
              <a:rPr lang="en-US" sz="1800" dirty="0"/>
              <a:t>: Turn grand totals on or off for rows and columns.</a:t>
            </a:r>
          </a:p>
          <a:p>
            <a:pPr lvl="1"/>
            <a:r>
              <a:rPr lang="en-US" sz="1800" b="1" dirty="0"/>
              <a:t>Report Layout</a:t>
            </a:r>
            <a:r>
              <a:rPr lang="en-US" sz="1800" dirty="0"/>
              <a:t>: Select from Compact, Outline, or Tabular layout.</a:t>
            </a:r>
          </a:p>
          <a:p>
            <a:pPr marL="0" indent="0">
              <a:buNone/>
            </a:pPr>
            <a:r>
              <a:rPr lang="en-US" sz="2400" b="1" dirty="0"/>
              <a:t>PivotTable Options</a:t>
            </a:r>
            <a:r>
              <a:rPr lang="en-US" sz="2400" dirty="0"/>
              <a:t>: Access additional settings through the standard PivotTable options dialog.</a:t>
            </a:r>
          </a:p>
          <a:p>
            <a:pPr lvl="1"/>
            <a:r>
              <a:rPr lang="en-US" sz="1800" dirty="0"/>
              <a:t>Navigate to the Display tab</a:t>
            </a:r>
          </a:p>
          <a:p>
            <a:pPr lvl="1"/>
            <a:r>
              <a:rPr lang="en-US" sz="1800" dirty="0"/>
              <a:t>Check the box for “Classic PivotTable Layout”</a:t>
            </a:r>
          </a:p>
          <a:p>
            <a:pPr lvl="1"/>
            <a:r>
              <a:rPr lang="en-US" sz="1800" dirty="0"/>
              <a:t>Click OK</a:t>
            </a:r>
          </a:p>
          <a:p>
            <a:endParaRPr lang="en-US" sz="2400" b="1" dirty="0"/>
          </a:p>
          <a:p>
            <a:r>
              <a:rPr lang="en-US" sz="2400" b="1" dirty="0"/>
              <a:t>5. Click OK and OK again to save your changes</a:t>
            </a:r>
            <a:endParaRPr lang="en-US" sz="2400" dirty="0"/>
          </a:p>
        </p:txBody>
      </p:sp>
    </p:spTree>
    <p:extLst>
      <p:ext uri="{BB962C8B-B14F-4D97-AF65-F5344CB8AC3E}">
        <p14:creationId xmlns:p14="http://schemas.microsoft.com/office/powerpoint/2010/main" val="35062892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04aa6bf4-d436-426f-bfa4-04b7a70e60ff}" enabled="0" method="" siteId="{04aa6bf4-d436-426f-bfa4-04b7a70e60ff}" removed="1"/>
</clbl:labelList>
</file>

<file path=docProps/app.xml><?xml version="1.0" encoding="utf-8"?>
<Properties xmlns="http://schemas.openxmlformats.org/officeDocument/2006/extended-properties" xmlns:vt="http://schemas.openxmlformats.org/officeDocument/2006/docPropsVTypes">
  <Template>Ion Boardroom</Template>
  <TotalTime>15715</TotalTime>
  <Words>1882</Words>
  <Application>Microsoft Office PowerPoint</Application>
  <PresentationFormat>Widescreen</PresentationFormat>
  <Paragraphs>209</Paragraphs>
  <Slides>26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Aptos Display</vt:lpstr>
      <vt:lpstr>Arial</vt:lpstr>
      <vt:lpstr>Wingdings</vt:lpstr>
      <vt:lpstr>Office Theme</vt:lpstr>
      <vt:lpstr>Excel Essentials</vt:lpstr>
      <vt:lpstr>Before we get started….</vt:lpstr>
      <vt:lpstr>Terms &amp; Tools</vt:lpstr>
      <vt:lpstr>SHARE Queries</vt:lpstr>
      <vt:lpstr>Questions to ask when deciding which query:</vt:lpstr>
      <vt:lpstr>PowerPoint Presentation</vt:lpstr>
      <vt:lpstr>Note: you get a preview of the column headers in this screen.   Unit: use your business unit / agency number  From Budg Dt: day one of fiscal year 2026 (personal preference)   To Budg Dt: Today  View Results    If you have a yellow bar at the top of your excel data – Enable Editing   </vt:lpstr>
      <vt:lpstr>Quick Access Toolbar</vt:lpstr>
      <vt:lpstr>Set Default Pivot Table Format</vt:lpstr>
      <vt:lpstr>PowerPoint Presentation</vt:lpstr>
      <vt:lpstr>PIVOT TABLES!</vt:lpstr>
      <vt:lpstr>Insert pivot table</vt:lpstr>
      <vt:lpstr>Steps to Insert a PivotTable:</vt:lpstr>
      <vt:lpstr>Take a moment to get familiar with the pivot table!</vt:lpstr>
      <vt:lpstr>PowerPoint Presentation</vt:lpstr>
      <vt:lpstr>FILTERS!</vt:lpstr>
      <vt:lpstr>Add Filters</vt:lpstr>
      <vt:lpstr>Take a moment to get familiar with the filters! </vt:lpstr>
      <vt:lpstr>Formula  vs.  Function</vt:lpstr>
      <vt:lpstr>Functions</vt:lpstr>
      <vt:lpstr>$ Cell Reference $</vt:lpstr>
      <vt:lpstr>PowerPoint Presentation</vt:lpstr>
      <vt:lpstr>PowerPoint Presentation</vt:lpstr>
      <vt:lpstr>PowerPoint Presentation</vt:lpstr>
      <vt:lpstr>PowerPoint Presentation</vt:lpstr>
      <vt:lpstr>Additional Resources: click on the hyperlink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Conley, Lauren, DFA</dc:creator>
  <cp:lastModifiedBy>Conley, Lauren, DFA</cp:lastModifiedBy>
  <cp:revision>5</cp:revision>
  <dcterms:created xsi:type="dcterms:W3CDTF">2026-02-24T21:57:50Z</dcterms:created>
  <dcterms:modified xsi:type="dcterms:W3CDTF">2026-04-13T20:56:54Z</dcterms:modified>
</cp:coreProperties>
</file>